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1" r:id="rId3"/>
    <p:sldId id="257" r:id="rId4"/>
    <p:sldId id="258" r:id="rId5"/>
    <p:sldId id="259" r:id="rId6"/>
    <p:sldId id="260" r:id="rId7"/>
    <p:sldId id="262" r:id="rId8"/>
    <p:sldId id="280" r:id="rId9"/>
    <p:sldId id="263" r:id="rId10"/>
    <p:sldId id="273" r:id="rId11"/>
    <p:sldId id="271" r:id="rId12"/>
    <p:sldId id="265" r:id="rId13"/>
    <p:sldId id="267" r:id="rId14"/>
    <p:sldId id="268" r:id="rId15"/>
    <p:sldId id="270" r:id="rId16"/>
    <p:sldId id="278" r:id="rId17"/>
    <p:sldId id="279" r:id="rId18"/>
    <p:sldId id="269" r:id="rId19"/>
    <p:sldId id="274" r:id="rId20"/>
    <p:sldId id="275" r:id="rId21"/>
    <p:sldId id="281" r:id="rId22"/>
    <p:sldId id="277" r:id="rId23"/>
    <p:sldId id="276" r:id="rId24"/>
    <p:sldId id="282" r:id="rId25"/>
    <p:sldId id="272"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4C734-D2C6-4AD9-A436-F6937C4D9E9C}" v="26" dt="2021-05-04T09:47:28.9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3" autoAdjust="0"/>
    <p:restoredTop sz="94660"/>
  </p:normalViewPr>
  <p:slideViewPr>
    <p:cSldViewPr snapToGrid="0">
      <p:cViewPr varScale="1">
        <p:scale>
          <a:sx n="113" d="100"/>
          <a:sy n="113" d="100"/>
        </p:scale>
        <p:origin x="5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53B4C734-D2C6-4AD9-A436-F6937C4D9E9C}"/>
    <pc:docChg chg="undo redo custSel addSld delSld modSld sldOrd">
      <pc:chgData name="村上 広樹" userId="2413674146262dd0" providerId="LiveId" clId="{53B4C734-D2C6-4AD9-A436-F6937C4D9E9C}" dt="2021-05-04T09:47:51.245" v="15155" actId="2696"/>
      <pc:docMkLst>
        <pc:docMk/>
      </pc:docMkLst>
      <pc:sldChg chg="addSp delSp modSp new mod modMedia setBg delAnim">
        <pc:chgData name="村上 広樹" userId="2413674146262dd0" providerId="LiveId" clId="{53B4C734-D2C6-4AD9-A436-F6937C4D9E9C}" dt="2021-04-29T20:01:54.376" v="14330" actId="26606"/>
        <pc:sldMkLst>
          <pc:docMk/>
          <pc:sldMk cId="3240248945" sldId="256"/>
        </pc:sldMkLst>
        <pc:spChg chg="mod">
          <ac:chgData name="村上 広樹" userId="2413674146262dd0" providerId="LiveId" clId="{53B4C734-D2C6-4AD9-A436-F6937C4D9E9C}" dt="2021-04-29T20:01:54.376" v="14330" actId="26606"/>
          <ac:spMkLst>
            <pc:docMk/>
            <pc:sldMk cId="3240248945" sldId="256"/>
            <ac:spMk id="2" creationId="{4F61EABA-5596-4BD3-AC6B-CAE45F16A1F1}"/>
          </ac:spMkLst>
        </pc:spChg>
        <pc:spChg chg="mod">
          <ac:chgData name="村上 広樹" userId="2413674146262dd0" providerId="LiveId" clId="{53B4C734-D2C6-4AD9-A436-F6937C4D9E9C}" dt="2021-04-29T20:01:54.376" v="14330" actId="26606"/>
          <ac:spMkLst>
            <pc:docMk/>
            <pc:sldMk cId="3240248945" sldId="256"/>
            <ac:spMk id="3" creationId="{529FEF05-79D5-4D97-ADA2-8AFEDF223D48}"/>
          </ac:spMkLst>
        </pc:spChg>
        <pc:spChg chg="add del">
          <ac:chgData name="村上 広樹" userId="2413674146262dd0" providerId="LiveId" clId="{53B4C734-D2C6-4AD9-A436-F6937C4D9E9C}" dt="2021-04-25T14:21:59.147" v="4250" actId="26606"/>
          <ac:spMkLst>
            <pc:docMk/>
            <pc:sldMk cId="3240248945" sldId="256"/>
            <ac:spMk id="6" creationId="{C1DD1A8A-57D5-4A81-AD04-532B043C5611}"/>
          </ac:spMkLst>
        </pc:spChg>
        <pc:spChg chg="add del">
          <ac:chgData name="村上 広樹" userId="2413674146262dd0" providerId="LiveId" clId="{53B4C734-D2C6-4AD9-A436-F6937C4D9E9C}" dt="2021-04-25T14:21:59.147" v="4250" actId="26606"/>
          <ac:spMkLst>
            <pc:docMk/>
            <pc:sldMk cId="3240248945" sldId="256"/>
            <ac:spMk id="8" creationId="{007891EC-4501-44ED-A8C8-B11B6DB767AB}"/>
          </ac:spMkLst>
        </pc:spChg>
        <pc:spChg chg="add del">
          <ac:chgData name="村上 広樹" userId="2413674146262dd0" providerId="LiveId" clId="{53B4C734-D2C6-4AD9-A436-F6937C4D9E9C}" dt="2021-04-25T14:21:19.167" v="4246" actId="26606"/>
          <ac:spMkLst>
            <pc:docMk/>
            <pc:sldMk cId="3240248945" sldId="256"/>
            <ac:spMk id="9" creationId="{C1DD1A8A-57D5-4A81-AD04-532B043C5611}"/>
          </ac:spMkLst>
        </pc:spChg>
        <pc:spChg chg="add del">
          <ac:chgData name="村上 広樹" userId="2413674146262dd0" providerId="LiveId" clId="{53B4C734-D2C6-4AD9-A436-F6937C4D9E9C}" dt="2021-04-29T20:01:54.376" v="14330" actId="26606"/>
          <ac:spMkLst>
            <pc:docMk/>
            <pc:sldMk cId="3240248945" sldId="256"/>
            <ac:spMk id="10" creationId="{6F828D28-8E09-41CC-8229-3070B5467A96}"/>
          </ac:spMkLst>
        </pc:spChg>
        <pc:spChg chg="add del">
          <ac:chgData name="村上 広樹" userId="2413674146262dd0" providerId="LiveId" clId="{53B4C734-D2C6-4AD9-A436-F6937C4D9E9C}" dt="2021-04-25T14:21:19.167" v="4246" actId="26606"/>
          <ac:spMkLst>
            <pc:docMk/>
            <pc:sldMk cId="3240248945" sldId="256"/>
            <ac:spMk id="11" creationId="{007891EC-4501-44ED-A8C8-B11B6DB767AB}"/>
          </ac:spMkLst>
        </pc:spChg>
        <pc:spChg chg="add del">
          <ac:chgData name="村上 広樹" userId="2413674146262dd0" providerId="LiveId" clId="{53B4C734-D2C6-4AD9-A436-F6937C4D9E9C}" dt="2021-04-29T20:01:54.376" v="14330" actId="26606"/>
          <ac:spMkLst>
            <pc:docMk/>
            <pc:sldMk cId="3240248945" sldId="256"/>
            <ac:spMk id="13" creationId="{4063B759-00FC-46D1-9898-8E8625268FAF}"/>
          </ac:spMkLst>
        </pc:spChg>
        <pc:spChg chg="add del">
          <ac:chgData name="村上 広樹" userId="2413674146262dd0" providerId="LiveId" clId="{53B4C734-D2C6-4AD9-A436-F6937C4D9E9C}" dt="2021-04-29T20:01:54.376" v="14330" actId="26606"/>
          <ac:spMkLst>
            <pc:docMk/>
            <pc:sldMk cId="3240248945" sldId="256"/>
            <ac:spMk id="14" creationId="{D5B012D8-7F27-4758-9AC6-C889B154BD73}"/>
          </ac:spMkLst>
        </pc:spChg>
        <pc:spChg chg="add del">
          <ac:chgData name="村上 広樹" userId="2413674146262dd0" providerId="LiveId" clId="{53B4C734-D2C6-4AD9-A436-F6937C4D9E9C}" dt="2021-04-25T14:20:59.716" v="4239" actId="26606"/>
          <ac:spMkLst>
            <pc:docMk/>
            <pc:sldMk cId="3240248945" sldId="256"/>
            <ac:spMk id="16" creationId="{D55CD764-972B-4CA5-A885-53E55C63E174}"/>
          </ac:spMkLst>
        </pc:spChg>
        <pc:spChg chg="add del">
          <ac:chgData name="村上 広樹" userId="2413674146262dd0" providerId="LiveId" clId="{53B4C734-D2C6-4AD9-A436-F6937C4D9E9C}" dt="2021-04-29T20:01:25.133" v="14325" actId="26606"/>
          <ac:spMkLst>
            <pc:docMk/>
            <pc:sldMk cId="3240248945" sldId="256"/>
            <ac:spMk id="19" creationId="{94714483-7072-431F-9DBE-87F44E4D44BC}"/>
          </ac:spMkLst>
        </pc:spChg>
        <pc:spChg chg="add del">
          <ac:chgData name="村上 広樹" userId="2413674146262dd0" providerId="LiveId" clId="{53B4C734-D2C6-4AD9-A436-F6937C4D9E9C}" dt="2021-04-29T20:01:25.133" v="14325" actId="26606"/>
          <ac:spMkLst>
            <pc:docMk/>
            <pc:sldMk cId="3240248945" sldId="256"/>
            <ac:spMk id="21" creationId="{495892E1-F4A5-4991-AC52-4F417B14A2A2}"/>
          </ac:spMkLst>
        </pc:spChg>
        <pc:spChg chg="add del">
          <ac:chgData name="村上 広樹" userId="2413674146262dd0" providerId="LiveId" clId="{53B4C734-D2C6-4AD9-A436-F6937C4D9E9C}" dt="2021-04-29T20:01:25.133" v="14325" actId="26606"/>
          <ac:spMkLst>
            <pc:docMk/>
            <pc:sldMk cId="3240248945" sldId="256"/>
            <ac:spMk id="31" creationId="{E2683E3F-F855-4549-84F8-42064EC0F247}"/>
          </ac:spMkLst>
        </pc:spChg>
        <pc:spChg chg="add del">
          <ac:chgData name="村上 広樹" userId="2413674146262dd0" providerId="LiveId" clId="{53B4C734-D2C6-4AD9-A436-F6937C4D9E9C}" dt="2021-04-29T20:01:25.133" v="14325" actId="26606"/>
          <ac:spMkLst>
            <pc:docMk/>
            <pc:sldMk cId="3240248945" sldId="256"/>
            <ac:spMk id="39" creationId="{832F3179-0CD5-40C8-9939-D8355006F7BA}"/>
          </ac:spMkLst>
        </pc:spChg>
        <pc:spChg chg="add del">
          <ac:chgData name="村上 広樹" userId="2413674146262dd0" providerId="LiveId" clId="{53B4C734-D2C6-4AD9-A436-F6937C4D9E9C}" dt="2021-04-25T14:20:59.716" v="4239" actId="26606"/>
          <ac:spMkLst>
            <pc:docMk/>
            <pc:sldMk cId="3240248945" sldId="256"/>
            <ac:spMk id="40" creationId="{34165AB3-7006-4430-BCE3-25476BE13322}"/>
          </ac:spMkLst>
        </pc:spChg>
        <pc:spChg chg="add del">
          <ac:chgData name="村上 広樹" userId="2413674146262dd0" providerId="LiveId" clId="{53B4C734-D2C6-4AD9-A436-F6937C4D9E9C}" dt="2021-04-25T14:20:59.716" v="4239" actId="26606"/>
          <ac:spMkLst>
            <pc:docMk/>
            <pc:sldMk cId="3240248945" sldId="256"/>
            <ac:spMk id="42" creationId="{E3E51905-F374-4E1A-97CF-B741584B74D5}"/>
          </ac:spMkLst>
        </pc:spChg>
        <pc:spChg chg="add del">
          <ac:chgData name="村上 広樹" userId="2413674146262dd0" providerId="LiveId" clId="{53B4C734-D2C6-4AD9-A436-F6937C4D9E9C}" dt="2021-04-25T14:21:02.592" v="4241" actId="26606"/>
          <ac:spMkLst>
            <pc:docMk/>
            <pc:sldMk cId="3240248945" sldId="256"/>
            <ac:spMk id="44" creationId="{94714483-7072-431F-9DBE-87F44E4D44BC}"/>
          </ac:spMkLst>
        </pc:spChg>
        <pc:spChg chg="add del">
          <ac:chgData name="村上 広樹" userId="2413674146262dd0" providerId="LiveId" clId="{53B4C734-D2C6-4AD9-A436-F6937C4D9E9C}" dt="2021-04-25T14:21:02.592" v="4241" actId="26606"/>
          <ac:spMkLst>
            <pc:docMk/>
            <pc:sldMk cId="3240248945" sldId="256"/>
            <ac:spMk id="45" creationId="{495892E1-F4A5-4991-AC52-4F417B14A2A2}"/>
          </ac:spMkLst>
        </pc:spChg>
        <pc:spChg chg="add del">
          <ac:chgData name="村上 広樹" userId="2413674146262dd0" providerId="LiveId" clId="{53B4C734-D2C6-4AD9-A436-F6937C4D9E9C}" dt="2021-04-29T20:01:45.143" v="14327" actId="26606"/>
          <ac:spMkLst>
            <pc:docMk/>
            <pc:sldMk cId="3240248945" sldId="256"/>
            <ac:spMk id="47" creationId="{594D6AA1-A0E1-45F9-8E25-BAB8092293CC}"/>
          </ac:spMkLst>
        </pc:spChg>
        <pc:spChg chg="add del">
          <ac:chgData name="村上 広樹" userId="2413674146262dd0" providerId="LiveId" clId="{53B4C734-D2C6-4AD9-A436-F6937C4D9E9C}" dt="2021-04-29T20:01:54.366" v="14329" actId="26606"/>
          <ac:spMkLst>
            <pc:docMk/>
            <pc:sldMk cId="3240248945" sldId="256"/>
            <ac:spMk id="49" creationId="{AC477752-ACCA-41C1-9B1D-D0CED1F9CBDD}"/>
          </ac:spMkLst>
        </pc:spChg>
        <pc:spChg chg="add">
          <ac:chgData name="村上 広樹" userId="2413674146262dd0" providerId="LiveId" clId="{53B4C734-D2C6-4AD9-A436-F6937C4D9E9C}" dt="2021-04-29T20:01:54.376" v="14330" actId="26606"/>
          <ac:spMkLst>
            <pc:docMk/>
            <pc:sldMk cId="3240248945" sldId="256"/>
            <ac:spMk id="51" creationId="{DED2895B-C79F-4775-994F-1C4D2A4AFC6C}"/>
          </ac:spMkLst>
        </pc:spChg>
        <pc:spChg chg="add del">
          <ac:chgData name="村上 広樹" userId="2413674146262dd0" providerId="LiveId" clId="{53B4C734-D2C6-4AD9-A436-F6937C4D9E9C}" dt="2021-04-25T14:21:02.592" v="4241" actId="26606"/>
          <ac:spMkLst>
            <pc:docMk/>
            <pc:sldMk cId="3240248945" sldId="256"/>
            <ac:spMk id="53" creationId="{E2683E3F-F855-4549-84F8-42064EC0F247}"/>
          </ac:spMkLst>
        </pc:spChg>
        <pc:spChg chg="add del">
          <ac:chgData name="村上 広樹" userId="2413674146262dd0" providerId="LiveId" clId="{53B4C734-D2C6-4AD9-A436-F6937C4D9E9C}" dt="2021-04-25T14:21:02.592" v="4241" actId="26606"/>
          <ac:spMkLst>
            <pc:docMk/>
            <pc:sldMk cId="3240248945" sldId="256"/>
            <ac:spMk id="59" creationId="{832F3179-0CD5-40C8-9939-D8355006F7BA}"/>
          </ac:spMkLst>
        </pc:spChg>
        <pc:spChg chg="add del">
          <ac:chgData name="村上 広樹" userId="2413674146262dd0" providerId="LiveId" clId="{53B4C734-D2C6-4AD9-A436-F6937C4D9E9C}" dt="2021-04-25T14:21:08.549" v="4243" actId="26606"/>
          <ac:spMkLst>
            <pc:docMk/>
            <pc:sldMk cId="3240248945" sldId="256"/>
            <ac:spMk id="64" creationId="{AC477752-ACCA-41C1-9B1D-D0CED1F9CBDD}"/>
          </ac:spMkLst>
        </pc:spChg>
        <pc:spChg chg="add del">
          <ac:chgData name="村上 広樹" userId="2413674146262dd0" providerId="LiveId" clId="{53B4C734-D2C6-4AD9-A436-F6937C4D9E9C}" dt="2021-04-25T14:21:18.850" v="4245" actId="26606"/>
          <ac:spMkLst>
            <pc:docMk/>
            <pc:sldMk cId="3240248945" sldId="256"/>
            <ac:spMk id="66" creationId="{D55CD764-972B-4CA5-A885-53E55C63E174}"/>
          </ac:spMkLst>
        </pc:spChg>
        <pc:spChg chg="add del">
          <ac:chgData name="村上 広樹" userId="2413674146262dd0" providerId="LiveId" clId="{53B4C734-D2C6-4AD9-A436-F6937C4D9E9C}" dt="2021-04-25T14:21:18.850" v="4245" actId="26606"/>
          <ac:spMkLst>
            <pc:docMk/>
            <pc:sldMk cId="3240248945" sldId="256"/>
            <ac:spMk id="68" creationId="{34165AB3-7006-4430-BCE3-25476BE13322}"/>
          </ac:spMkLst>
        </pc:spChg>
        <pc:spChg chg="add del">
          <ac:chgData name="村上 広樹" userId="2413674146262dd0" providerId="LiveId" clId="{53B4C734-D2C6-4AD9-A436-F6937C4D9E9C}" dt="2021-04-25T14:21:18.850" v="4245" actId="26606"/>
          <ac:spMkLst>
            <pc:docMk/>
            <pc:sldMk cId="3240248945" sldId="256"/>
            <ac:spMk id="69" creationId="{E3E51905-F374-4E1A-97CF-B741584B74D5}"/>
          </ac:spMkLst>
        </pc:spChg>
        <pc:grpChg chg="add del">
          <ac:chgData name="村上 広樹" userId="2413674146262dd0" providerId="LiveId" clId="{53B4C734-D2C6-4AD9-A436-F6937C4D9E9C}" dt="2021-04-25T14:20:59.716" v="4239" actId="26606"/>
          <ac:grpSpMkLst>
            <pc:docMk/>
            <pc:sldMk cId="3240248945" sldId="256"/>
            <ac:grpSpMk id="18" creationId="{BEB2E44E-30A6-416E-A45D-B1E328629559}"/>
          </ac:grpSpMkLst>
        </pc:grpChg>
        <pc:grpChg chg="add del">
          <ac:chgData name="村上 広樹" userId="2413674146262dd0" providerId="LiveId" clId="{53B4C734-D2C6-4AD9-A436-F6937C4D9E9C}" dt="2021-04-29T20:01:25.133" v="14325" actId="26606"/>
          <ac:grpSpMkLst>
            <pc:docMk/>
            <pc:sldMk cId="3240248945" sldId="256"/>
            <ac:grpSpMk id="23" creationId="{ACF597F8-76AA-44FA-8E6A-06223B66C0DD}"/>
          </ac:grpSpMkLst>
        </pc:grpChg>
        <pc:grpChg chg="add del">
          <ac:chgData name="村上 広樹" userId="2413674146262dd0" providerId="LiveId" clId="{53B4C734-D2C6-4AD9-A436-F6937C4D9E9C}" dt="2021-04-29T20:01:25.133" v="14325" actId="26606"/>
          <ac:grpSpMkLst>
            <pc:docMk/>
            <pc:sldMk cId="3240248945" sldId="256"/>
            <ac:grpSpMk id="33" creationId="{8FC90B1E-0223-4440-AF22-8F32F6F0C7D2}"/>
          </ac:grpSpMkLst>
        </pc:grpChg>
        <pc:grpChg chg="add del">
          <ac:chgData name="村上 広樹" userId="2413674146262dd0" providerId="LiveId" clId="{53B4C734-D2C6-4AD9-A436-F6937C4D9E9C}" dt="2021-04-29T20:01:25.133" v="14325" actId="26606"/>
          <ac:grpSpMkLst>
            <pc:docMk/>
            <pc:sldMk cId="3240248945" sldId="256"/>
            <ac:grpSpMk id="41" creationId="{11CE155D-684B-4F5E-B835-C52765E310E7}"/>
          </ac:grpSpMkLst>
        </pc:grpChg>
        <pc:grpChg chg="add del">
          <ac:chgData name="村上 広樹" userId="2413674146262dd0" providerId="LiveId" clId="{53B4C734-D2C6-4AD9-A436-F6937C4D9E9C}" dt="2021-04-25T14:21:02.592" v="4241" actId="26606"/>
          <ac:grpSpMkLst>
            <pc:docMk/>
            <pc:sldMk cId="3240248945" sldId="256"/>
            <ac:grpSpMk id="46" creationId="{ACF597F8-76AA-44FA-8E6A-06223B66C0DD}"/>
          </ac:grpSpMkLst>
        </pc:grpChg>
        <pc:grpChg chg="add del">
          <ac:chgData name="村上 広樹" userId="2413674146262dd0" providerId="LiveId" clId="{53B4C734-D2C6-4AD9-A436-F6937C4D9E9C}" dt="2021-04-25T14:21:02.592" v="4241" actId="26606"/>
          <ac:grpSpMkLst>
            <pc:docMk/>
            <pc:sldMk cId="3240248945" sldId="256"/>
            <ac:grpSpMk id="54" creationId="{8FC90B1E-0223-4440-AF22-8F32F6F0C7D2}"/>
          </ac:grpSpMkLst>
        </pc:grpChg>
        <pc:grpChg chg="add del">
          <ac:chgData name="村上 広樹" userId="2413674146262dd0" providerId="LiveId" clId="{53B4C734-D2C6-4AD9-A436-F6937C4D9E9C}" dt="2021-04-25T14:21:02.592" v="4241" actId="26606"/>
          <ac:grpSpMkLst>
            <pc:docMk/>
            <pc:sldMk cId="3240248945" sldId="256"/>
            <ac:grpSpMk id="60" creationId="{11CE155D-684B-4F5E-B835-C52765E310E7}"/>
          </ac:grpSpMkLst>
        </pc:grpChg>
        <pc:grpChg chg="add del">
          <ac:chgData name="村上 広樹" userId="2413674146262dd0" providerId="LiveId" clId="{53B4C734-D2C6-4AD9-A436-F6937C4D9E9C}" dt="2021-04-25T14:21:18.850" v="4245" actId="26606"/>
          <ac:grpSpMkLst>
            <pc:docMk/>
            <pc:sldMk cId="3240248945" sldId="256"/>
            <ac:grpSpMk id="67" creationId="{BEB2E44E-30A6-416E-A45D-B1E328629559}"/>
          </ac:grpSpMkLst>
        </pc:grpChg>
        <pc:picChg chg="add del mod ord">
          <ac:chgData name="村上 広樹" userId="2413674146262dd0" providerId="LiveId" clId="{53B4C734-D2C6-4AD9-A436-F6937C4D9E9C}" dt="2021-04-25T14:21:19.167" v="4246" actId="26606"/>
          <ac:picMkLst>
            <pc:docMk/>
            <pc:sldMk cId="3240248945" sldId="256"/>
            <ac:picMk id="5" creationId="{4A70F347-2845-4BAC-8F09-91E348113437}"/>
          </ac:picMkLst>
        </pc:picChg>
        <pc:picChg chg="add del mod">
          <ac:chgData name="村上 広樹" userId="2413674146262dd0" providerId="LiveId" clId="{53B4C734-D2C6-4AD9-A436-F6937C4D9E9C}" dt="2021-04-25T14:21:59.147" v="4250" actId="26606"/>
          <ac:picMkLst>
            <pc:docMk/>
            <pc:sldMk cId="3240248945" sldId="256"/>
            <ac:picMk id="7" creationId="{769537BE-60C6-4A56-92E5-7100FE746436}"/>
          </ac:picMkLst>
        </pc:picChg>
        <pc:picChg chg="add mod ord">
          <ac:chgData name="村上 広樹" userId="2413674146262dd0" providerId="LiveId" clId="{53B4C734-D2C6-4AD9-A436-F6937C4D9E9C}" dt="2021-04-29T20:01:54.376" v="14330" actId="26606"/>
          <ac:picMkLst>
            <pc:docMk/>
            <pc:sldMk cId="3240248945" sldId="256"/>
            <ac:picMk id="12" creationId="{56E87197-C879-4F05-9AD4-DB755FFADB67}"/>
          </ac:picMkLst>
        </pc:picChg>
      </pc:sldChg>
      <pc:sldChg chg="modSp new mod">
        <pc:chgData name="村上 広樹" userId="2413674146262dd0" providerId="LiveId" clId="{53B4C734-D2C6-4AD9-A436-F6937C4D9E9C}" dt="2021-04-24T10:27:33.849" v="1706" actId="20577"/>
        <pc:sldMkLst>
          <pc:docMk/>
          <pc:sldMk cId="3550757511" sldId="257"/>
        </pc:sldMkLst>
        <pc:spChg chg="mod">
          <ac:chgData name="村上 広樹" userId="2413674146262dd0" providerId="LiveId" clId="{53B4C734-D2C6-4AD9-A436-F6937C4D9E9C}" dt="2021-04-24T10:08:18.425" v="166" actId="20577"/>
          <ac:spMkLst>
            <pc:docMk/>
            <pc:sldMk cId="3550757511" sldId="257"/>
            <ac:spMk id="2" creationId="{FFE20F0D-5CE9-40C7-A3BD-AC884680F6D9}"/>
          </ac:spMkLst>
        </pc:spChg>
        <pc:spChg chg="mod">
          <ac:chgData name="村上 広樹" userId="2413674146262dd0" providerId="LiveId" clId="{53B4C734-D2C6-4AD9-A436-F6937C4D9E9C}" dt="2021-04-24T10:27:33.849" v="1706" actId="20577"/>
          <ac:spMkLst>
            <pc:docMk/>
            <pc:sldMk cId="3550757511" sldId="257"/>
            <ac:spMk id="3" creationId="{D2452A8F-2213-4B08-BB5D-D3C06800DC2D}"/>
          </ac:spMkLst>
        </pc:spChg>
      </pc:sldChg>
      <pc:sldChg chg="modSp new mod ord">
        <pc:chgData name="村上 広樹" userId="2413674146262dd0" providerId="LiveId" clId="{53B4C734-D2C6-4AD9-A436-F6937C4D9E9C}" dt="2021-04-29T20:08:29.587" v="14408" actId="20577"/>
        <pc:sldMkLst>
          <pc:docMk/>
          <pc:sldMk cId="3872076671" sldId="258"/>
        </pc:sldMkLst>
        <pc:spChg chg="mod">
          <ac:chgData name="村上 広樹" userId="2413674146262dd0" providerId="LiveId" clId="{53B4C734-D2C6-4AD9-A436-F6937C4D9E9C}" dt="2021-04-24T10:11:00.810" v="480" actId="20577"/>
          <ac:spMkLst>
            <pc:docMk/>
            <pc:sldMk cId="3872076671" sldId="258"/>
            <ac:spMk id="2" creationId="{57D7AFE5-020C-466F-97F9-1E32683A56D3}"/>
          </ac:spMkLst>
        </pc:spChg>
        <pc:spChg chg="mod">
          <ac:chgData name="村上 広樹" userId="2413674146262dd0" providerId="LiveId" clId="{53B4C734-D2C6-4AD9-A436-F6937C4D9E9C}" dt="2021-04-29T20:08:29.587" v="14408" actId="20577"/>
          <ac:spMkLst>
            <pc:docMk/>
            <pc:sldMk cId="3872076671" sldId="258"/>
            <ac:spMk id="3" creationId="{9A6C1431-40EB-462A-A4A3-5CA4FF681800}"/>
          </ac:spMkLst>
        </pc:spChg>
      </pc:sldChg>
      <pc:sldChg chg="modSp new mod ord">
        <pc:chgData name="村上 広樹" userId="2413674146262dd0" providerId="LiveId" clId="{53B4C734-D2C6-4AD9-A436-F6937C4D9E9C}" dt="2021-04-28T10:26:49.601" v="11416" actId="20577"/>
        <pc:sldMkLst>
          <pc:docMk/>
          <pc:sldMk cId="248318647" sldId="259"/>
        </pc:sldMkLst>
        <pc:spChg chg="mod">
          <ac:chgData name="村上 広樹" userId="2413674146262dd0" providerId="LiveId" clId="{53B4C734-D2C6-4AD9-A436-F6937C4D9E9C}" dt="2021-04-24T10:16:11.641" v="909" actId="20577"/>
          <ac:spMkLst>
            <pc:docMk/>
            <pc:sldMk cId="248318647" sldId="259"/>
            <ac:spMk id="2" creationId="{0E327573-4028-4959-8193-7717FC6908D7}"/>
          </ac:spMkLst>
        </pc:spChg>
        <pc:spChg chg="mod">
          <ac:chgData name="村上 広樹" userId="2413674146262dd0" providerId="LiveId" clId="{53B4C734-D2C6-4AD9-A436-F6937C4D9E9C}" dt="2021-04-28T10:26:49.601" v="11416" actId="20577"/>
          <ac:spMkLst>
            <pc:docMk/>
            <pc:sldMk cId="248318647" sldId="259"/>
            <ac:spMk id="3" creationId="{6A3AC7EF-B2C7-477D-8596-EC786BC243E9}"/>
          </ac:spMkLst>
        </pc:spChg>
      </pc:sldChg>
      <pc:sldChg chg="modSp new mod ord">
        <pc:chgData name="村上 広樹" userId="2413674146262dd0" providerId="LiveId" clId="{53B4C734-D2C6-4AD9-A436-F6937C4D9E9C}" dt="2021-04-25T09:36:31.227" v="3102" actId="20577"/>
        <pc:sldMkLst>
          <pc:docMk/>
          <pc:sldMk cId="2931356386" sldId="260"/>
        </pc:sldMkLst>
        <pc:spChg chg="mod">
          <ac:chgData name="村上 広樹" userId="2413674146262dd0" providerId="LiveId" clId="{53B4C734-D2C6-4AD9-A436-F6937C4D9E9C}" dt="2021-04-24T10:19:23.288" v="1059" actId="20577"/>
          <ac:spMkLst>
            <pc:docMk/>
            <pc:sldMk cId="2931356386" sldId="260"/>
            <ac:spMk id="2" creationId="{8C6AE4FA-7995-4D60-B47E-A87FE541D4C0}"/>
          </ac:spMkLst>
        </pc:spChg>
        <pc:spChg chg="mod">
          <ac:chgData name="村上 広樹" userId="2413674146262dd0" providerId="LiveId" clId="{53B4C734-D2C6-4AD9-A436-F6937C4D9E9C}" dt="2021-04-25T09:36:31.227" v="3102" actId="20577"/>
          <ac:spMkLst>
            <pc:docMk/>
            <pc:sldMk cId="2931356386" sldId="260"/>
            <ac:spMk id="3" creationId="{4D34CB32-D434-43F9-84F8-BE0F5D2AF56E}"/>
          </ac:spMkLst>
        </pc:spChg>
      </pc:sldChg>
      <pc:sldChg chg="modSp new mod">
        <pc:chgData name="村上 広樹" userId="2413674146262dd0" providerId="LiveId" clId="{53B4C734-D2C6-4AD9-A436-F6937C4D9E9C}" dt="2021-04-24T10:39:17.768" v="2552" actId="20577"/>
        <pc:sldMkLst>
          <pc:docMk/>
          <pc:sldMk cId="3976671773" sldId="261"/>
        </pc:sldMkLst>
        <pc:spChg chg="mod">
          <ac:chgData name="村上 広樹" userId="2413674146262dd0" providerId="LiveId" clId="{53B4C734-D2C6-4AD9-A436-F6937C4D9E9C}" dt="2021-04-24T10:28:26.295" v="1795" actId="20577"/>
          <ac:spMkLst>
            <pc:docMk/>
            <pc:sldMk cId="3976671773" sldId="261"/>
            <ac:spMk id="2" creationId="{F64B32A8-5E76-4667-97AA-A031AD321A5B}"/>
          </ac:spMkLst>
        </pc:spChg>
        <pc:spChg chg="mod">
          <ac:chgData name="村上 広樹" userId="2413674146262dd0" providerId="LiveId" clId="{53B4C734-D2C6-4AD9-A436-F6937C4D9E9C}" dt="2021-04-24T10:39:17.768" v="2552" actId="20577"/>
          <ac:spMkLst>
            <pc:docMk/>
            <pc:sldMk cId="3976671773" sldId="261"/>
            <ac:spMk id="3" creationId="{973B5B88-04A6-4059-9E66-6FFF820BF966}"/>
          </ac:spMkLst>
        </pc:spChg>
      </pc:sldChg>
      <pc:sldChg chg="addSp delSp modSp new mod">
        <pc:chgData name="村上 広樹" userId="2413674146262dd0" providerId="LiveId" clId="{53B4C734-D2C6-4AD9-A436-F6937C4D9E9C}" dt="2021-04-28T10:26:09.042" v="11397" actId="20577"/>
        <pc:sldMkLst>
          <pc:docMk/>
          <pc:sldMk cId="2123338526" sldId="262"/>
        </pc:sldMkLst>
        <pc:spChg chg="mod">
          <ac:chgData name="村上 広樹" userId="2413674146262dd0" providerId="LiveId" clId="{53B4C734-D2C6-4AD9-A436-F6937C4D9E9C}" dt="2021-04-25T13:59:27.643" v="3152" actId="20577"/>
          <ac:spMkLst>
            <pc:docMk/>
            <pc:sldMk cId="2123338526" sldId="262"/>
            <ac:spMk id="2" creationId="{C7F7A4B1-5483-49E4-B293-7C94DEED4C14}"/>
          </ac:spMkLst>
        </pc:spChg>
        <pc:spChg chg="add del mod">
          <ac:chgData name="村上 広樹" userId="2413674146262dd0" providerId="LiveId" clId="{53B4C734-D2C6-4AD9-A436-F6937C4D9E9C}" dt="2021-04-28T10:26:09.042" v="11397" actId="20577"/>
          <ac:spMkLst>
            <pc:docMk/>
            <pc:sldMk cId="2123338526" sldId="262"/>
            <ac:spMk id="3" creationId="{AAE92DDB-3A2F-4CA0-9D6A-D65DEFB56550}"/>
          </ac:spMkLst>
        </pc:spChg>
        <pc:graphicFrameChg chg="add del mod ord modGraphic">
          <ac:chgData name="村上 広樹" userId="2413674146262dd0" providerId="LiveId" clId="{53B4C734-D2C6-4AD9-A436-F6937C4D9E9C}" dt="2021-04-25T14:00:10.305" v="3154" actId="3680"/>
          <ac:graphicFrameMkLst>
            <pc:docMk/>
            <pc:sldMk cId="2123338526" sldId="262"/>
            <ac:graphicFrameMk id="4" creationId="{AC3D5B7E-EE5F-4104-ABDB-1EE06DFAFFEF}"/>
          </ac:graphicFrameMkLst>
        </pc:graphicFrameChg>
        <pc:graphicFrameChg chg="add del mod ord modGraphic">
          <ac:chgData name="村上 広樹" userId="2413674146262dd0" providerId="LiveId" clId="{53B4C734-D2C6-4AD9-A436-F6937C4D9E9C}" dt="2021-04-25T14:01:31.885" v="3169" actId="3680"/>
          <ac:graphicFrameMkLst>
            <pc:docMk/>
            <pc:sldMk cId="2123338526" sldId="262"/>
            <ac:graphicFrameMk id="5" creationId="{49A781FC-BBFC-47E2-A93D-FFEB74AACA9D}"/>
          </ac:graphicFrameMkLst>
        </pc:graphicFrameChg>
      </pc:sldChg>
      <pc:sldChg chg="modSp new del mod">
        <pc:chgData name="村上 広樹" userId="2413674146262dd0" providerId="LiveId" clId="{53B4C734-D2C6-4AD9-A436-F6937C4D9E9C}" dt="2021-04-25T13:59:18.375" v="3132" actId="2696"/>
        <pc:sldMkLst>
          <pc:docMk/>
          <pc:sldMk cId="2304331869" sldId="262"/>
        </pc:sldMkLst>
        <pc:spChg chg="mod">
          <ac:chgData name="村上 広樹" userId="2413674146262dd0" providerId="LiveId" clId="{53B4C734-D2C6-4AD9-A436-F6937C4D9E9C}" dt="2021-04-25T10:02:22.436" v="3127" actId="20577"/>
          <ac:spMkLst>
            <pc:docMk/>
            <pc:sldMk cId="2304331869" sldId="262"/>
            <ac:spMk id="2" creationId="{1CFC4E05-0DEA-4F90-A252-212D53C59EDA}"/>
          </ac:spMkLst>
        </pc:spChg>
        <pc:spChg chg="mod">
          <ac:chgData name="村上 広樹" userId="2413674146262dd0" providerId="LiveId" clId="{53B4C734-D2C6-4AD9-A436-F6937C4D9E9C}" dt="2021-04-25T13:56:48.825" v="3131" actId="20577"/>
          <ac:spMkLst>
            <pc:docMk/>
            <pc:sldMk cId="2304331869" sldId="262"/>
            <ac:spMk id="3" creationId="{B6DAC85A-AC75-41FD-89DD-AC52CE9696BD}"/>
          </ac:spMkLst>
        </pc:spChg>
      </pc:sldChg>
      <pc:sldChg chg="addSp delSp modSp new mod modClrScheme chgLayout">
        <pc:chgData name="村上 広樹" userId="2413674146262dd0" providerId="LiveId" clId="{53B4C734-D2C6-4AD9-A436-F6937C4D9E9C}" dt="2021-04-25T14:22:12.923" v="4283" actId="20577"/>
        <pc:sldMkLst>
          <pc:docMk/>
          <pc:sldMk cId="3572257835" sldId="263"/>
        </pc:sldMkLst>
        <pc:spChg chg="del mod ord">
          <ac:chgData name="村上 広樹" userId="2413674146262dd0" providerId="LiveId" clId="{53B4C734-D2C6-4AD9-A436-F6937C4D9E9C}" dt="2021-04-25T14:19:44.127" v="4153" actId="700"/>
          <ac:spMkLst>
            <pc:docMk/>
            <pc:sldMk cId="3572257835" sldId="263"/>
            <ac:spMk id="2" creationId="{DAC6C21F-4198-4B84-ACDA-C413BD50CFD6}"/>
          </ac:spMkLst>
        </pc:spChg>
        <pc:spChg chg="del mod ord">
          <ac:chgData name="村上 広樹" userId="2413674146262dd0" providerId="LiveId" clId="{53B4C734-D2C6-4AD9-A436-F6937C4D9E9C}" dt="2021-04-25T14:19:44.127" v="4153" actId="700"/>
          <ac:spMkLst>
            <pc:docMk/>
            <pc:sldMk cId="3572257835" sldId="263"/>
            <ac:spMk id="3" creationId="{213E6A6B-A1FF-43C3-BDD3-E4BC67ED967E}"/>
          </ac:spMkLst>
        </pc:spChg>
        <pc:spChg chg="add mod ord">
          <ac:chgData name="村上 広樹" userId="2413674146262dd0" providerId="LiveId" clId="{53B4C734-D2C6-4AD9-A436-F6937C4D9E9C}" dt="2021-04-25T14:19:58.066" v="4201" actId="20577"/>
          <ac:spMkLst>
            <pc:docMk/>
            <pc:sldMk cId="3572257835" sldId="263"/>
            <ac:spMk id="4" creationId="{63F06F4F-3284-4B0F-9C4C-D4D3247C5CC5}"/>
          </ac:spMkLst>
        </pc:spChg>
        <pc:spChg chg="add mod ord">
          <ac:chgData name="村上 広樹" userId="2413674146262dd0" providerId="LiveId" clId="{53B4C734-D2C6-4AD9-A436-F6937C4D9E9C}" dt="2021-04-25T14:22:12.923" v="4283" actId="20577"/>
          <ac:spMkLst>
            <pc:docMk/>
            <pc:sldMk cId="3572257835" sldId="263"/>
            <ac:spMk id="5" creationId="{7141ADB6-1127-4D27-9CFC-18B902D86390}"/>
          </ac:spMkLst>
        </pc:spChg>
      </pc:sldChg>
      <pc:sldChg chg="new del">
        <pc:chgData name="村上 広樹" userId="2413674146262dd0" providerId="LiveId" clId="{53B4C734-D2C6-4AD9-A436-F6937C4D9E9C}" dt="2021-04-25T14:19:37.953" v="4152" actId="2696"/>
        <pc:sldMkLst>
          <pc:docMk/>
          <pc:sldMk cId="864578448" sldId="264"/>
        </pc:sldMkLst>
      </pc:sldChg>
      <pc:sldChg chg="addSp delSp modSp new add del mod modClrScheme chgLayout">
        <pc:chgData name="村上 広樹" userId="2413674146262dd0" providerId="LiveId" clId="{53B4C734-D2C6-4AD9-A436-F6937C4D9E9C}" dt="2021-04-28T09:46:33.757" v="9110" actId="2696"/>
        <pc:sldMkLst>
          <pc:docMk/>
          <pc:sldMk cId="3229091758" sldId="264"/>
        </pc:sldMkLst>
        <pc:spChg chg="del mod ord">
          <ac:chgData name="村上 広樹" userId="2413674146262dd0" providerId="LiveId" clId="{53B4C734-D2C6-4AD9-A436-F6937C4D9E9C}" dt="2021-04-25T14:23:14.450" v="4285" actId="700"/>
          <ac:spMkLst>
            <pc:docMk/>
            <pc:sldMk cId="3229091758" sldId="264"/>
            <ac:spMk id="2" creationId="{47A6A40B-FA95-4C1C-B489-CD9F4EE2FCED}"/>
          </ac:spMkLst>
        </pc:spChg>
        <pc:spChg chg="del mod ord">
          <ac:chgData name="村上 広樹" userId="2413674146262dd0" providerId="LiveId" clId="{53B4C734-D2C6-4AD9-A436-F6937C4D9E9C}" dt="2021-04-25T14:23:14.450" v="4285" actId="700"/>
          <ac:spMkLst>
            <pc:docMk/>
            <pc:sldMk cId="3229091758" sldId="264"/>
            <ac:spMk id="3" creationId="{8C5C06EB-177B-41A2-B9CC-E82F8245E39D}"/>
          </ac:spMkLst>
        </pc:spChg>
        <pc:spChg chg="add del mod ord">
          <ac:chgData name="村上 広樹" userId="2413674146262dd0" providerId="LiveId" clId="{53B4C734-D2C6-4AD9-A436-F6937C4D9E9C}" dt="2021-04-25T14:23:18.262" v="4286" actId="700"/>
          <ac:spMkLst>
            <pc:docMk/>
            <pc:sldMk cId="3229091758" sldId="264"/>
            <ac:spMk id="4" creationId="{02DDABE2-5CAC-47AF-9E83-6D077A436488}"/>
          </ac:spMkLst>
        </pc:spChg>
        <pc:spChg chg="add del mod ord">
          <ac:chgData name="村上 広樹" userId="2413674146262dd0" providerId="LiveId" clId="{53B4C734-D2C6-4AD9-A436-F6937C4D9E9C}" dt="2021-04-25T14:23:18.262" v="4286" actId="700"/>
          <ac:spMkLst>
            <pc:docMk/>
            <pc:sldMk cId="3229091758" sldId="264"/>
            <ac:spMk id="5" creationId="{A96727ED-2E98-4663-92AF-CA780E238930}"/>
          </ac:spMkLst>
        </pc:spChg>
        <pc:spChg chg="add del mod ord">
          <ac:chgData name="村上 広樹" userId="2413674146262dd0" providerId="LiveId" clId="{53B4C734-D2C6-4AD9-A436-F6937C4D9E9C}" dt="2021-04-25T14:23:26.829" v="4287" actId="700"/>
          <ac:spMkLst>
            <pc:docMk/>
            <pc:sldMk cId="3229091758" sldId="264"/>
            <ac:spMk id="6" creationId="{5875417B-CDF3-4558-B04C-B779EB411F3F}"/>
          </ac:spMkLst>
        </pc:spChg>
        <pc:spChg chg="add del mod ord">
          <ac:chgData name="村上 広樹" userId="2413674146262dd0" providerId="LiveId" clId="{53B4C734-D2C6-4AD9-A436-F6937C4D9E9C}" dt="2021-04-25T14:23:26.829" v="4287" actId="700"/>
          <ac:spMkLst>
            <pc:docMk/>
            <pc:sldMk cId="3229091758" sldId="264"/>
            <ac:spMk id="7" creationId="{1FC83DA9-6227-46D4-8EF4-E7ACB76A42F7}"/>
          </ac:spMkLst>
        </pc:spChg>
        <pc:spChg chg="add mod">
          <ac:chgData name="村上 広樹" userId="2413674146262dd0" providerId="LiveId" clId="{53B4C734-D2C6-4AD9-A436-F6937C4D9E9C}" dt="2021-04-25T15:16:27.856" v="6116" actId="1076"/>
          <ac:spMkLst>
            <pc:docMk/>
            <pc:sldMk cId="3229091758" sldId="264"/>
            <ac:spMk id="8" creationId="{85DC4C76-2130-4DDA-95EA-938DD8F5FCB3}"/>
          </ac:spMkLst>
        </pc:spChg>
      </pc:sldChg>
      <pc:sldChg chg="addSp delSp modSp new mod setBg modClrScheme chgLayout">
        <pc:chgData name="村上 広樹" userId="2413674146262dd0" providerId="LiveId" clId="{53B4C734-D2C6-4AD9-A436-F6937C4D9E9C}" dt="2021-04-29T20:03:49.504" v="14376"/>
        <pc:sldMkLst>
          <pc:docMk/>
          <pc:sldMk cId="2048801832" sldId="265"/>
        </pc:sldMkLst>
        <pc:spChg chg="del mod ord">
          <ac:chgData name="村上 広樹" userId="2413674146262dd0" providerId="LiveId" clId="{53B4C734-D2C6-4AD9-A436-F6937C4D9E9C}" dt="2021-04-25T14:26:32.437" v="4319" actId="700"/>
          <ac:spMkLst>
            <pc:docMk/>
            <pc:sldMk cId="2048801832" sldId="265"/>
            <ac:spMk id="2" creationId="{86DD9780-D158-41B7-A807-D1B0FF7862F7}"/>
          </ac:spMkLst>
        </pc:spChg>
        <pc:spChg chg="add mod ord">
          <ac:chgData name="村上 広樹" userId="2413674146262dd0" providerId="LiveId" clId="{53B4C734-D2C6-4AD9-A436-F6937C4D9E9C}" dt="2021-04-29T20:03:49.504" v="14376"/>
          <ac:spMkLst>
            <pc:docMk/>
            <pc:sldMk cId="2048801832" sldId="265"/>
            <ac:spMk id="3" creationId="{FCFC5916-F4CE-43C8-8EFA-504F0CD3E603}"/>
          </ac:spMkLst>
        </pc:spChg>
        <pc:spChg chg="add del mod ord">
          <ac:chgData name="村上 広樹" userId="2413674146262dd0" providerId="LiveId" clId="{53B4C734-D2C6-4AD9-A436-F6937C4D9E9C}" dt="2021-04-25T14:27:36.202" v="4362"/>
          <ac:spMkLst>
            <pc:docMk/>
            <pc:sldMk cId="2048801832" sldId="265"/>
            <ac:spMk id="4" creationId="{C64B7747-E4A2-4459-A110-FCDD5F97035B}"/>
          </ac:spMkLst>
        </pc:spChg>
        <pc:spChg chg="add">
          <ac:chgData name="村上 広樹" userId="2413674146262dd0" providerId="LiveId" clId="{53B4C734-D2C6-4AD9-A436-F6937C4D9E9C}" dt="2021-04-25T14:30:36.087" v="4370" actId="26606"/>
          <ac:spMkLst>
            <pc:docMk/>
            <pc:sldMk cId="2048801832" sldId="265"/>
            <ac:spMk id="73" creationId="{3EEB8ED6-9142-4A11-B029-18DDE98C4952}"/>
          </ac:spMkLst>
        </pc:spChg>
        <pc:spChg chg="add mod">
          <ac:chgData name="村上 広樹" userId="2413674146262dd0" providerId="LiveId" clId="{53B4C734-D2C6-4AD9-A436-F6937C4D9E9C}" dt="2021-04-28T10:14:21.979" v="11151" actId="20577"/>
          <ac:spMkLst>
            <pc:docMk/>
            <pc:sldMk cId="2048801832" sldId="265"/>
            <ac:spMk id="1030" creationId="{98B68665-F3E7-4A46-9378-51E2284B03CD}"/>
          </ac:spMkLst>
        </pc:spChg>
        <pc:picChg chg="add mod">
          <ac:chgData name="村上 広樹" userId="2413674146262dd0" providerId="LiveId" clId="{53B4C734-D2C6-4AD9-A436-F6937C4D9E9C}" dt="2021-04-25T14:30:36.087" v="4370" actId="26606"/>
          <ac:picMkLst>
            <pc:docMk/>
            <pc:sldMk cId="2048801832" sldId="265"/>
            <ac:picMk id="1026" creationId="{AA3501E5-808C-4E8A-A2E3-467CBDC1C428}"/>
          </ac:picMkLst>
        </pc:picChg>
      </pc:sldChg>
      <pc:sldChg chg="modSp new del mod">
        <pc:chgData name="村上 広樹" userId="2413674146262dd0" providerId="LiveId" clId="{53B4C734-D2C6-4AD9-A436-F6937C4D9E9C}" dt="2021-04-28T19:12:17.768" v="12726" actId="2696"/>
        <pc:sldMkLst>
          <pc:docMk/>
          <pc:sldMk cId="3999639384" sldId="266"/>
        </pc:sldMkLst>
        <pc:spChg chg="mod">
          <ac:chgData name="村上 広樹" userId="2413674146262dd0" providerId="LiveId" clId="{53B4C734-D2C6-4AD9-A436-F6937C4D9E9C}" dt="2021-04-25T14:44:02.593" v="4939"/>
          <ac:spMkLst>
            <pc:docMk/>
            <pc:sldMk cId="3999639384" sldId="266"/>
            <ac:spMk id="2" creationId="{A760D05B-B9F7-44D1-9538-39CA119CCFC9}"/>
          </ac:spMkLst>
        </pc:spChg>
        <pc:spChg chg="mod">
          <ac:chgData name="村上 広樹" userId="2413674146262dd0" providerId="LiveId" clId="{53B4C734-D2C6-4AD9-A436-F6937C4D9E9C}" dt="2021-04-25T14:45:41.944" v="4975"/>
          <ac:spMkLst>
            <pc:docMk/>
            <pc:sldMk cId="3999639384" sldId="266"/>
            <ac:spMk id="3" creationId="{A334E7FA-ED4C-430C-AFD0-340C47AA1B1B}"/>
          </ac:spMkLst>
        </pc:spChg>
      </pc:sldChg>
      <pc:sldChg chg="addSp delSp modSp new mod setBg">
        <pc:chgData name="村上 広樹" userId="2413674146262dd0" providerId="LiveId" clId="{53B4C734-D2C6-4AD9-A436-F6937C4D9E9C}" dt="2021-04-29T20:03:55.071" v="14379"/>
        <pc:sldMkLst>
          <pc:docMk/>
          <pc:sldMk cId="2358115088" sldId="267"/>
        </pc:sldMkLst>
        <pc:spChg chg="mod">
          <ac:chgData name="村上 広樹" userId="2413674146262dd0" providerId="LiveId" clId="{53B4C734-D2C6-4AD9-A436-F6937C4D9E9C}" dt="2021-04-29T20:03:55.071" v="14379"/>
          <ac:spMkLst>
            <pc:docMk/>
            <pc:sldMk cId="2358115088" sldId="267"/>
            <ac:spMk id="2" creationId="{CFE44972-5DD0-4E6B-AAC7-B66D9F118C08}"/>
          </ac:spMkLst>
        </pc:spChg>
        <pc:spChg chg="mod ord">
          <ac:chgData name="村上 広樹" userId="2413674146262dd0" providerId="LiveId" clId="{53B4C734-D2C6-4AD9-A436-F6937C4D9E9C}" dt="2021-04-28T09:34:18.450" v="7882" actId="20577"/>
          <ac:spMkLst>
            <pc:docMk/>
            <pc:sldMk cId="2358115088" sldId="267"/>
            <ac:spMk id="3" creationId="{B8FD9D00-850C-4EE4-98DB-9A7533DF67B8}"/>
          </ac:spMkLst>
        </pc:spChg>
        <pc:spChg chg="add del">
          <ac:chgData name="村上 広樹" userId="2413674146262dd0" providerId="LiveId" clId="{53B4C734-D2C6-4AD9-A436-F6937C4D9E9C}" dt="2021-04-25T15:10:04.660" v="5748" actId="26606"/>
          <ac:spMkLst>
            <pc:docMk/>
            <pc:sldMk cId="2358115088" sldId="267"/>
            <ac:spMk id="71" creationId="{E45CA849-654C-4173-AD99-B3A2528275F5}"/>
          </ac:spMkLst>
        </pc:spChg>
        <pc:spChg chg="add del">
          <ac:chgData name="村上 広樹" userId="2413674146262dd0" providerId="LiveId" clId="{53B4C734-D2C6-4AD9-A436-F6937C4D9E9C}" dt="2021-04-25T15:10:04.660" v="5748" actId="26606"/>
          <ac:spMkLst>
            <pc:docMk/>
            <pc:sldMk cId="2358115088" sldId="267"/>
            <ac:spMk id="73" creationId="{3E23A947-2D45-4208-AE2B-64948C87A3EB}"/>
          </ac:spMkLst>
        </pc:spChg>
        <pc:spChg chg="add del">
          <ac:chgData name="村上 広樹" userId="2413674146262dd0" providerId="LiveId" clId="{53B4C734-D2C6-4AD9-A436-F6937C4D9E9C}" dt="2021-04-25T15:10:04.660" v="5748" actId="26606"/>
          <ac:spMkLst>
            <pc:docMk/>
            <pc:sldMk cId="2358115088" sldId="267"/>
            <ac:spMk id="75" creationId="{E5BBB0F9-6A59-4D02-A9C7-A2D6516684CE}"/>
          </ac:spMkLst>
        </pc:spChg>
        <pc:spChg chg="add">
          <ac:chgData name="村上 広樹" userId="2413674146262dd0" providerId="LiveId" clId="{53B4C734-D2C6-4AD9-A436-F6937C4D9E9C}" dt="2021-04-25T15:10:04.670" v="5749" actId="26606"/>
          <ac:spMkLst>
            <pc:docMk/>
            <pc:sldMk cId="2358115088" sldId="267"/>
            <ac:spMk id="2052" creationId="{CEEF22E7-C7EB-4303-91B7-B38A2A46C2B4}"/>
          </ac:spMkLst>
        </pc:spChg>
        <pc:picChg chg="add mod">
          <ac:chgData name="村上 広樹" userId="2413674146262dd0" providerId="LiveId" clId="{53B4C734-D2C6-4AD9-A436-F6937C4D9E9C}" dt="2021-04-25T15:10:04.670" v="5749" actId="26606"/>
          <ac:picMkLst>
            <pc:docMk/>
            <pc:sldMk cId="2358115088" sldId="267"/>
            <ac:picMk id="2050" creationId="{1DFD94B6-E198-4250-A3A2-7B1BA934246C}"/>
          </ac:picMkLst>
        </pc:picChg>
      </pc:sldChg>
      <pc:sldChg chg="modSp new mod">
        <pc:chgData name="村上 広樹" userId="2413674146262dd0" providerId="LiveId" clId="{53B4C734-D2C6-4AD9-A436-F6937C4D9E9C}" dt="2021-04-29T19:17:26.950" v="13651" actId="20577"/>
        <pc:sldMkLst>
          <pc:docMk/>
          <pc:sldMk cId="4130239564" sldId="268"/>
        </pc:sldMkLst>
        <pc:spChg chg="mod">
          <ac:chgData name="村上 広樹" userId="2413674146262dd0" providerId="LiveId" clId="{53B4C734-D2C6-4AD9-A436-F6937C4D9E9C}" dt="2021-04-29T19:17:26.950" v="13651" actId="20577"/>
          <ac:spMkLst>
            <pc:docMk/>
            <pc:sldMk cId="4130239564" sldId="268"/>
            <ac:spMk id="2" creationId="{A261C1D2-92C7-4415-86AC-9887B5ED8257}"/>
          </ac:spMkLst>
        </pc:spChg>
        <pc:spChg chg="mod">
          <ac:chgData name="村上 広樹" userId="2413674146262dd0" providerId="LiveId" clId="{53B4C734-D2C6-4AD9-A436-F6937C4D9E9C}" dt="2021-04-28T09:41:46.735" v="8516" actId="20577"/>
          <ac:spMkLst>
            <pc:docMk/>
            <pc:sldMk cId="4130239564" sldId="268"/>
            <ac:spMk id="3" creationId="{05826EA9-CDC2-47F3-BFED-57FBD8A7C8AC}"/>
          </ac:spMkLst>
        </pc:spChg>
      </pc:sldChg>
      <pc:sldChg chg="modSp new mod">
        <pc:chgData name="村上 広樹" userId="2413674146262dd0" providerId="LiveId" clId="{53B4C734-D2C6-4AD9-A436-F6937C4D9E9C}" dt="2021-04-29T19:18:06.771" v="13697" actId="20577"/>
        <pc:sldMkLst>
          <pc:docMk/>
          <pc:sldMk cId="2458559859" sldId="269"/>
        </pc:sldMkLst>
        <pc:spChg chg="mod">
          <ac:chgData name="村上 広樹" userId="2413674146262dd0" providerId="LiveId" clId="{53B4C734-D2C6-4AD9-A436-F6937C4D9E9C}" dt="2021-04-29T19:18:06.771" v="13697" actId="20577"/>
          <ac:spMkLst>
            <pc:docMk/>
            <pc:sldMk cId="2458559859" sldId="269"/>
            <ac:spMk id="2" creationId="{3E025983-EE20-4E80-96C5-3B664D5E926F}"/>
          </ac:spMkLst>
        </pc:spChg>
        <pc:spChg chg="mod">
          <ac:chgData name="村上 広樹" userId="2413674146262dd0" providerId="LiveId" clId="{53B4C734-D2C6-4AD9-A436-F6937C4D9E9C}" dt="2021-04-28T10:13:09.169" v="11139" actId="20577"/>
          <ac:spMkLst>
            <pc:docMk/>
            <pc:sldMk cId="2458559859" sldId="269"/>
            <ac:spMk id="3" creationId="{9290D1D5-FA12-4CDE-906F-8AF620C63A8C}"/>
          </ac:spMkLst>
        </pc:spChg>
      </pc:sldChg>
      <pc:sldChg chg="addSp delSp modSp new mod setBg modClrScheme chgLayout">
        <pc:chgData name="村上 広樹" userId="2413674146262dd0" providerId="LiveId" clId="{53B4C734-D2C6-4AD9-A436-F6937C4D9E9C}" dt="2021-04-29T19:57:54.372" v="14311" actId="26606"/>
        <pc:sldMkLst>
          <pc:docMk/>
          <pc:sldMk cId="1184942548" sldId="270"/>
        </pc:sldMkLst>
        <pc:spChg chg="mod ord">
          <ac:chgData name="村上 広樹" userId="2413674146262dd0" providerId="LiveId" clId="{53B4C734-D2C6-4AD9-A436-F6937C4D9E9C}" dt="2021-04-29T19:57:54.372" v="14311" actId="26606"/>
          <ac:spMkLst>
            <pc:docMk/>
            <pc:sldMk cId="1184942548" sldId="270"/>
            <ac:spMk id="2" creationId="{68207293-F6CB-475D-B89E-EA9E88A75601}"/>
          </ac:spMkLst>
        </pc:spChg>
        <pc:spChg chg="add del mod ord">
          <ac:chgData name="村上 広樹" userId="2413674146262dd0" providerId="LiveId" clId="{53B4C734-D2C6-4AD9-A436-F6937C4D9E9C}" dt="2021-04-29T19:57:47.901" v="14308" actId="931"/>
          <ac:spMkLst>
            <pc:docMk/>
            <pc:sldMk cId="1184942548" sldId="270"/>
            <ac:spMk id="3" creationId="{19B97151-EB12-4FF4-B789-450EEDD91D7E}"/>
          </ac:spMkLst>
        </pc:spChg>
        <pc:spChg chg="add del">
          <ac:chgData name="村上 広樹" userId="2413674146262dd0" providerId="LiveId" clId="{53B4C734-D2C6-4AD9-A436-F6937C4D9E9C}" dt="2021-04-29T19:56:32.621" v="14305" actId="26606"/>
          <ac:spMkLst>
            <pc:docMk/>
            <pc:sldMk cId="1184942548" sldId="270"/>
            <ac:spMk id="9" creationId="{37C89E4B-3C9F-44B9-8B86-D9E3D112D8EC}"/>
          </ac:spMkLst>
        </pc:spChg>
        <pc:spChg chg="add del">
          <ac:chgData name="村上 広樹" userId="2413674146262dd0" providerId="LiveId" clId="{53B4C734-D2C6-4AD9-A436-F6937C4D9E9C}" dt="2021-04-29T19:53:52.744" v="14256" actId="26606"/>
          <ac:spMkLst>
            <pc:docMk/>
            <pc:sldMk cId="1184942548" sldId="270"/>
            <ac:spMk id="10" creationId="{8FC9BE17-9A7B-462D-AE50-3D8777387304}"/>
          </ac:spMkLst>
        </pc:spChg>
        <pc:spChg chg="add del">
          <ac:chgData name="村上 広樹" userId="2413674146262dd0" providerId="LiveId" clId="{53B4C734-D2C6-4AD9-A436-F6937C4D9E9C}" dt="2021-04-29T19:53:52.744" v="14256" actId="26606"/>
          <ac:spMkLst>
            <pc:docMk/>
            <pc:sldMk cId="1184942548" sldId="270"/>
            <ac:spMk id="12" creationId="{3EBE8569-6AEC-4B8C-8D53-2DE337CDBA65}"/>
          </ac:spMkLst>
        </pc:spChg>
        <pc:spChg chg="add del">
          <ac:chgData name="村上 広樹" userId="2413674146262dd0" providerId="LiveId" clId="{53B4C734-D2C6-4AD9-A436-F6937C4D9E9C}" dt="2021-04-29T19:53:52.744" v="14256" actId="26606"/>
          <ac:spMkLst>
            <pc:docMk/>
            <pc:sldMk cId="1184942548" sldId="270"/>
            <ac:spMk id="14" creationId="{55D4142C-5077-457F-A6AD-3FECFDB39685}"/>
          </ac:spMkLst>
        </pc:spChg>
        <pc:spChg chg="add del">
          <ac:chgData name="村上 広樹" userId="2413674146262dd0" providerId="LiveId" clId="{53B4C734-D2C6-4AD9-A436-F6937C4D9E9C}" dt="2021-04-29T19:53:52.744" v="14256" actId="26606"/>
          <ac:spMkLst>
            <pc:docMk/>
            <pc:sldMk cId="1184942548" sldId="270"/>
            <ac:spMk id="16" creationId="{7A5F0580-5EE9-419F-96EE-B6529EF6E7D0}"/>
          </ac:spMkLst>
        </pc:spChg>
        <pc:spChg chg="add">
          <ac:chgData name="村上 広樹" userId="2413674146262dd0" providerId="LiveId" clId="{53B4C734-D2C6-4AD9-A436-F6937C4D9E9C}" dt="2021-04-29T19:57:54.372" v="14311" actId="26606"/>
          <ac:spMkLst>
            <pc:docMk/>
            <pc:sldMk cId="1184942548" sldId="270"/>
            <ac:spMk id="20" creationId="{37C89E4B-3C9F-44B9-8B86-D9E3D112D8EC}"/>
          </ac:spMkLst>
        </pc:spChg>
        <pc:picChg chg="add del mod ord">
          <ac:chgData name="村上 広樹" userId="2413674146262dd0" providerId="LiveId" clId="{53B4C734-D2C6-4AD9-A436-F6937C4D9E9C}" dt="2021-04-29T19:56:13.024" v="14300" actId="478"/>
          <ac:picMkLst>
            <pc:docMk/>
            <pc:sldMk cId="1184942548" sldId="270"/>
            <ac:picMk id="5" creationId="{BF613CCC-D04A-48BE-AF98-ACE20EEDBB48}"/>
          </ac:picMkLst>
        </pc:picChg>
        <pc:picChg chg="add del mod">
          <ac:chgData name="村上 広樹" userId="2413674146262dd0" providerId="LiveId" clId="{53B4C734-D2C6-4AD9-A436-F6937C4D9E9C}" dt="2021-04-29T19:56:40.702" v="14307" actId="931"/>
          <ac:picMkLst>
            <pc:docMk/>
            <pc:sldMk cId="1184942548" sldId="270"/>
            <ac:picMk id="7" creationId="{7A2F9ADF-D802-4205-9032-5D3482561CA4}"/>
          </ac:picMkLst>
        </pc:picChg>
        <pc:picChg chg="add mod">
          <ac:chgData name="村上 広樹" userId="2413674146262dd0" providerId="LiveId" clId="{53B4C734-D2C6-4AD9-A436-F6937C4D9E9C}" dt="2021-04-29T19:57:54.372" v="14311" actId="26606"/>
          <ac:picMkLst>
            <pc:docMk/>
            <pc:sldMk cId="1184942548" sldId="270"/>
            <ac:picMk id="15" creationId="{A8EF651A-AFFF-4100-AFC9-7D346C1930A5}"/>
          </ac:picMkLst>
        </pc:picChg>
        <pc:cxnChg chg="add del">
          <ac:chgData name="村上 広樹" userId="2413674146262dd0" providerId="LiveId" clId="{53B4C734-D2C6-4AD9-A436-F6937C4D9E9C}" dt="2021-04-29T19:56:32.621" v="14305" actId="26606"/>
          <ac:cxnSpMkLst>
            <pc:docMk/>
            <pc:sldMk cId="1184942548" sldId="270"/>
            <ac:cxnSpMk id="11" creationId="{AA2EAA10-076F-46BD-8F0F-B9A2FB77A85C}"/>
          </ac:cxnSpMkLst>
        </pc:cxnChg>
        <pc:cxnChg chg="add del">
          <ac:chgData name="村上 広樹" userId="2413674146262dd0" providerId="LiveId" clId="{53B4C734-D2C6-4AD9-A436-F6937C4D9E9C}" dt="2021-04-29T19:56:32.621" v="14305" actId="26606"/>
          <ac:cxnSpMkLst>
            <pc:docMk/>
            <pc:sldMk cId="1184942548" sldId="270"/>
            <ac:cxnSpMk id="13" creationId="{D891E407-403B-4764-86C9-33A56D3BCAA3}"/>
          </ac:cxnSpMkLst>
        </pc:cxnChg>
        <pc:cxnChg chg="add">
          <ac:chgData name="村上 広樹" userId="2413674146262dd0" providerId="LiveId" clId="{53B4C734-D2C6-4AD9-A436-F6937C4D9E9C}" dt="2021-04-29T19:57:54.372" v="14311" actId="26606"/>
          <ac:cxnSpMkLst>
            <pc:docMk/>
            <pc:sldMk cId="1184942548" sldId="270"/>
            <ac:cxnSpMk id="22" creationId="{AA2EAA10-076F-46BD-8F0F-B9A2FB77A85C}"/>
          </ac:cxnSpMkLst>
        </pc:cxnChg>
        <pc:cxnChg chg="add">
          <ac:chgData name="村上 広樹" userId="2413674146262dd0" providerId="LiveId" clId="{53B4C734-D2C6-4AD9-A436-F6937C4D9E9C}" dt="2021-04-29T19:57:54.372" v="14311" actId="26606"/>
          <ac:cxnSpMkLst>
            <pc:docMk/>
            <pc:sldMk cId="1184942548" sldId="270"/>
            <ac:cxnSpMk id="24" creationId="{D891E407-403B-4764-86C9-33A56D3BCAA3}"/>
          </ac:cxnSpMkLst>
        </pc:cxnChg>
      </pc:sldChg>
      <pc:sldChg chg="addSp delSp modSp new mod ord modClrScheme chgLayout">
        <pc:chgData name="村上 広樹" userId="2413674146262dd0" providerId="LiveId" clId="{53B4C734-D2C6-4AD9-A436-F6937C4D9E9C}" dt="2021-04-29T20:03:42.093" v="14373" actId="20577"/>
        <pc:sldMkLst>
          <pc:docMk/>
          <pc:sldMk cId="101504460" sldId="271"/>
        </pc:sldMkLst>
        <pc:spChg chg="del mod ord">
          <ac:chgData name="村上 広樹" userId="2413674146262dd0" providerId="LiveId" clId="{53B4C734-D2C6-4AD9-A436-F6937C4D9E9C}" dt="2021-04-28T09:42:35.061" v="8518" actId="700"/>
          <ac:spMkLst>
            <pc:docMk/>
            <pc:sldMk cId="101504460" sldId="271"/>
            <ac:spMk id="2" creationId="{A98B2750-BB26-47AD-A0A0-F7031475351E}"/>
          </ac:spMkLst>
        </pc:spChg>
        <pc:spChg chg="del mod ord">
          <ac:chgData name="村上 広樹" userId="2413674146262dd0" providerId="LiveId" clId="{53B4C734-D2C6-4AD9-A436-F6937C4D9E9C}" dt="2021-04-28T09:42:35.061" v="8518" actId="700"/>
          <ac:spMkLst>
            <pc:docMk/>
            <pc:sldMk cId="101504460" sldId="271"/>
            <ac:spMk id="3" creationId="{BF8D0C69-EA00-4361-87B5-60064C0D96A0}"/>
          </ac:spMkLst>
        </pc:spChg>
        <pc:spChg chg="add mod ord">
          <ac:chgData name="村上 広樹" userId="2413674146262dd0" providerId="LiveId" clId="{53B4C734-D2C6-4AD9-A436-F6937C4D9E9C}" dt="2021-04-29T20:03:42.093" v="14373" actId="20577"/>
          <ac:spMkLst>
            <pc:docMk/>
            <pc:sldMk cId="101504460" sldId="271"/>
            <ac:spMk id="4" creationId="{340EBDFD-91D6-4533-80A5-9E5E06CED60E}"/>
          </ac:spMkLst>
        </pc:spChg>
        <pc:spChg chg="add mod ord">
          <ac:chgData name="村上 広樹" userId="2413674146262dd0" providerId="LiveId" clId="{53B4C734-D2C6-4AD9-A436-F6937C4D9E9C}" dt="2021-04-28T19:15:06.180" v="12868" actId="20577"/>
          <ac:spMkLst>
            <pc:docMk/>
            <pc:sldMk cId="101504460" sldId="271"/>
            <ac:spMk id="5" creationId="{DC64819C-D788-4B56-AD37-F5C90517B88A}"/>
          </ac:spMkLst>
        </pc:spChg>
      </pc:sldChg>
      <pc:sldChg chg="modSp new mod ord modShow">
        <pc:chgData name="村上 広樹" userId="2413674146262dd0" providerId="LiveId" clId="{53B4C734-D2C6-4AD9-A436-F6937C4D9E9C}" dt="2021-04-29T20:12:13.181" v="14789" actId="20577"/>
        <pc:sldMkLst>
          <pc:docMk/>
          <pc:sldMk cId="3334418648" sldId="272"/>
        </pc:sldMkLst>
        <pc:spChg chg="mod">
          <ac:chgData name="村上 広樹" userId="2413674146262dd0" providerId="LiveId" clId="{53B4C734-D2C6-4AD9-A436-F6937C4D9E9C}" dt="2021-04-28T09:56:19.129" v="9707" actId="20577"/>
          <ac:spMkLst>
            <pc:docMk/>
            <pc:sldMk cId="3334418648" sldId="272"/>
            <ac:spMk id="2" creationId="{64D53E80-D49B-4050-9145-D9282716C4C4}"/>
          </ac:spMkLst>
        </pc:spChg>
        <pc:spChg chg="mod">
          <ac:chgData name="村上 広樹" userId="2413674146262dd0" providerId="LiveId" clId="{53B4C734-D2C6-4AD9-A436-F6937C4D9E9C}" dt="2021-04-29T20:12:13.181" v="14789" actId="20577"/>
          <ac:spMkLst>
            <pc:docMk/>
            <pc:sldMk cId="3334418648" sldId="272"/>
            <ac:spMk id="3" creationId="{6D8DE12E-5CA0-454B-B298-3F0976376610}"/>
          </ac:spMkLst>
        </pc:spChg>
      </pc:sldChg>
      <pc:sldChg chg="modSp new mod">
        <pc:chgData name="村上 広樹" userId="2413674146262dd0" providerId="LiveId" clId="{53B4C734-D2C6-4AD9-A436-F6937C4D9E9C}" dt="2021-04-29T20:02:41.541" v="14332" actId="113"/>
        <pc:sldMkLst>
          <pc:docMk/>
          <pc:sldMk cId="1575843910" sldId="273"/>
        </pc:sldMkLst>
        <pc:spChg chg="mod">
          <ac:chgData name="村上 広樹" userId="2413674146262dd0" providerId="LiveId" clId="{53B4C734-D2C6-4AD9-A436-F6937C4D9E9C}" dt="2021-04-28T10:03:58.690" v="10303" actId="20577"/>
          <ac:spMkLst>
            <pc:docMk/>
            <pc:sldMk cId="1575843910" sldId="273"/>
            <ac:spMk id="2" creationId="{3E09B654-A5D5-496D-A74F-F62A838FC664}"/>
          </ac:spMkLst>
        </pc:spChg>
        <pc:spChg chg="mod">
          <ac:chgData name="村上 広樹" userId="2413674146262dd0" providerId="LiveId" clId="{53B4C734-D2C6-4AD9-A436-F6937C4D9E9C}" dt="2021-04-29T20:02:41.541" v="14332" actId="113"/>
          <ac:spMkLst>
            <pc:docMk/>
            <pc:sldMk cId="1575843910" sldId="273"/>
            <ac:spMk id="3" creationId="{173B440E-3395-4DF8-81AD-E4BDCBF0348A}"/>
          </ac:spMkLst>
        </pc:spChg>
      </pc:sldChg>
      <pc:sldChg chg="modSp new mod">
        <pc:chgData name="村上 広樹" userId="2413674146262dd0" providerId="LiveId" clId="{53B4C734-D2C6-4AD9-A436-F6937C4D9E9C}" dt="2021-04-28T10:11:53.656" v="11032" actId="20577"/>
        <pc:sldMkLst>
          <pc:docMk/>
          <pc:sldMk cId="1972985921" sldId="274"/>
        </pc:sldMkLst>
        <pc:spChg chg="mod">
          <ac:chgData name="村上 広樹" userId="2413674146262dd0" providerId="LiveId" clId="{53B4C734-D2C6-4AD9-A436-F6937C4D9E9C}" dt="2021-04-28T10:05:34.338" v="10376" actId="20577"/>
          <ac:spMkLst>
            <pc:docMk/>
            <pc:sldMk cId="1972985921" sldId="274"/>
            <ac:spMk id="2" creationId="{25D3253C-6A4B-4C53-ABA2-86A3701831BB}"/>
          </ac:spMkLst>
        </pc:spChg>
        <pc:spChg chg="mod">
          <ac:chgData name="村上 広樹" userId="2413674146262dd0" providerId="LiveId" clId="{53B4C734-D2C6-4AD9-A436-F6937C4D9E9C}" dt="2021-04-28T10:11:53.656" v="11032" actId="20577"/>
          <ac:spMkLst>
            <pc:docMk/>
            <pc:sldMk cId="1972985921" sldId="274"/>
            <ac:spMk id="3" creationId="{11DFC775-E7B0-4394-9571-6881DAA7215A}"/>
          </ac:spMkLst>
        </pc:spChg>
      </pc:sldChg>
      <pc:sldChg chg="modSp new mod">
        <pc:chgData name="村上 広樹" userId="2413674146262dd0" providerId="LiveId" clId="{53B4C734-D2C6-4AD9-A436-F6937C4D9E9C}" dt="2021-04-29T19:15:30.428" v="13576" actId="20577"/>
        <pc:sldMkLst>
          <pc:docMk/>
          <pc:sldMk cId="3676937149" sldId="275"/>
        </pc:sldMkLst>
        <pc:spChg chg="mod">
          <ac:chgData name="村上 広樹" userId="2413674146262dd0" providerId="LiveId" clId="{53B4C734-D2C6-4AD9-A436-F6937C4D9E9C}" dt="2021-04-28T10:16:38.372" v="11245" actId="20577"/>
          <ac:spMkLst>
            <pc:docMk/>
            <pc:sldMk cId="3676937149" sldId="275"/>
            <ac:spMk id="2" creationId="{7389D827-A5DF-4E7B-8D5D-06E9FCBE8EA6}"/>
          </ac:spMkLst>
        </pc:spChg>
        <pc:spChg chg="mod">
          <ac:chgData name="村上 広樹" userId="2413674146262dd0" providerId="LiveId" clId="{53B4C734-D2C6-4AD9-A436-F6937C4D9E9C}" dt="2021-04-29T19:15:30.428" v="13576" actId="20577"/>
          <ac:spMkLst>
            <pc:docMk/>
            <pc:sldMk cId="3676937149" sldId="275"/>
            <ac:spMk id="3" creationId="{64CE7459-ED3C-4B88-8037-84A6457E0D17}"/>
          </ac:spMkLst>
        </pc:spChg>
      </pc:sldChg>
      <pc:sldChg chg="modSp new mod">
        <pc:chgData name="村上 広樹" userId="2413674146262dd0" providerId="LiveId" clId="{53B4C734-D2C6-4AD9-A436-F6937C4D9E9C}" dt="2021-04-28T15:45:12.862" v="12125" actId="20577"/>
        <pc:sldMkLst>
          <pc:docMk/>
          <pc:sldMk cId="343337126" sldId="276"/>
        </pc:sldMkLst>
        <pc:spChg chg="mod">
          <ac:chgData name="村上 広樹" userId="2413674146262dd0" providerId="LiveId" clId="{53B4C734-D2C6-4AD9-A436-F6937C4D9E9C}" dt="2021-04-28T15:34:43.192" v="11429" actId="20577"/>
          <ac:spMkLst>
            <pc:docMk/>
            <pc:sldMk cId="343337126" sldId="276"/>
            <ac:spMk id="2" creationId="{EB5A6C8F-F542-46A9-BD99-34BBF37DCE66}"/>
          </ac:spMkLst>
        </pc:spChg>
        <pc:spChg chg="mod">
          <ac:chgData name="村上 広樹" userId="2413674146262dd0" providerId="LiveId" clId="{53B4C734-D2C6-4AD9-A436-F6937C4D9E9C}" dt="2021-04-28T15:45:12.862" v="12125" actId="20577"/>
          <ac:spMkLst>
            <pc:docMk/>
            <pc:sldMk cId="343337126" sldId="276"/>
            <ac:spMk id="3" creationId="{0D8F2CD3-4A95-47BD-B836-DD9035D4FCCC}"/>
          </ac:spMkLst>
        </pc:spChg>
      </pc:sldChg>
      <pc:sldChg chg="modSp new mod ord">
        <pc:chgData name="村上 広樹" userId="2413674146262dd0" providerId="LiveId" clId="{53B4C734-D2C6-4AD9-A436-F6937C4D9E9C}" dt="2021-04-29T20:10:35.769" v="14562"/>
        <pc:sldMkLst>
          <pc:docMk/>
          <pc:sldMk cId="2973752086" sldId="277"/>
        </pc:sldMkLst>
        <pc:spChg chg="mod">
          <ac:chgData name="村上 広樹" userId="2413674146262dd0" providerId="LiveId" clId="{53B4C734-D2C6-4AD9-A436-F6937C4D9E9C}" dt="2021-04-28T15:45:45.865" v="12142" actId="20577"/>
          <ac:spMkLst>
            <pc:docMk/>
            <pc:sldMk cId="2973752086" sldId="277"/>
            <ac:spMk id="2" creationId="{245FF64C-C3F9-4C49-B5FE-B0521E37F374}"/>
          </ac:spMkLst>
        </pc:spChg>
        <pc:spChg chg="mod">
          <ac:chgData name="村上 広樹" userId="2413674146262dd0" providerId="LiveId" clId="{53B4C734-D2C6-4AD9-A436-F6937C4D9E9C}" dt="2021-04-29T20:09:39.471" v="14559" actId="20577"/>
          <ac:spMkLst>
            <pc:docMk/>
            <pc:sldMk cId="2973752086" sldId="277"/>
            <ac:spMk id="3" creationId="{56F2F2DE-D83F-4AC9-B310-4AD453266BA5}"/>
          </ac:spMkLst>
        </pc:spChg>
      </pc:sldChg>
      <pc:sldChg chg="modSp add mod ord">
        <pc:chgData name="村上 広樹" userId="2413674146262dd0" providerId="LiveId" clId="{53B4C734-D2C6-4AD9-A436-F6937C4D9E9C}" dt="2021-04-29T20:04:13.946" v="14381"/>
        <pc:sldMkLst>
          <pc:docMk/>
          <pc:sldMk cId="698536994" sldId="278"/>
        </pc:sldMkLst>
        <pc:picChg chg="mod">
          <ac:chgData name="村上 広樹" userId="2413674146262dd0" providerId="LiveId" clId="{53B4C734-D2C6-4AD9-A436-F6937C4D9E9C}" dt="2021-04-29T20:00:27.617" v="14318" actId="14826"/>
          <ac:picMkLst>
            <pc:docMk/>
            <pc:sldMk cId="698536994" sldId="278"/>
            <ac:picMk id="15" creationId="{A8EF651A-AFFF-4100-AFC9-7D346C1930A5}"/>
          </ac:picMkLst>
        </pc:picChg>
      </pc:sldChg>
      <pc:sldChg chg="modSp new del mod">
        <pc:chgData name="村上 広樹" userId="2413674146262dd0" providerId="LiveId" clId="{53B4C734-D2C6-4AD9-A436-F6937C4D9E9C}" dt="2021-04-28T15:52:28.820" v="12725" actId="2696"/>
        <pc:sldMkLst>
          <pc:docMk/>
          <pc:sldMk cId="1335157161" sldId="278"/>
        </pc:sldMkLst>
        <pc:spChg chg="mod">
          <ac:chgData name="村上 広樹" userId="2413674146262dd0" providerId="LiveId" clId="{53B4C734-D2C6-4AD9-A436-F6937C4D9E9C}" dt="2021-04-28T15:51:24.545" v="12679" actId="20577"/>
          <ac:spMkLst>
            <pc:docMk/>
            <pc:sldMk cId="1335157161" sldId="278"/>
            <ac:spMk id="2" creationId="{70C81336-CC0B-40BB-81EE-56884C12C474}"/>
          </ac:spMkLst>
        </pc:spChg>
        <pc:spChg chg="mod">
          <ac:chgData name="村上 広樹" userId="2413674146262dd0" providerId="LiveId" clId="{53B4C734-D2C6-4AD9-A436-F6937C4D9E9C}" dt="2021-04-28T15:51:59.666" v="12724" actId="20577"/>
          <ac:spMkLst>
            <pc:docMk/>
            <pc:sldMk cId="1335157161" sldId="278"/>
            <ac:spMk id="3" creationId="{69E04A54-E8CE-4650-AA3D-2199950568C6}"/>
          </ac:spMkLst>
        </pc:spChg>
      </pc:sldChg>
      <pc:sldChg chg="modSp add mod ord">
        <pc:chgData name="村上 広樹" userId="2413674146262dd0" providerId="LiveId" clId="{53B4C734-D2C6-4AD9-A436-F6937C4D9E9C}" dt="2021-04-29T19:59:24.106" v="14317"/>
        <pc:sldMkLst>
          <pc:docMk/>
          <pc:sldMk cId="1329654231" sldId="279"/>
        </pc:sldMkLst>
        <pc:picChg chg="mod">
          <ac:chgData name="村上 広樹" userId="2413674146262dd0" providerId="LiveId" clId="{53B4C734-D2C6-4AD9-A436-F6937C4D9E9C}" dt="2021-04-29T19:59:20.883" v="14315" actId="14826"/>
          <ac:picMkLst>
            <pc:docMk/>
            <pc:sldMk cId="1329654231" sldId="279"/>
            <ac:picMk id="15" creationId="{A8EF651A-AFFF-4100-AFC9-7D346C1930A5}"/>
          </ac:picMkLst>
        </pc:picChg>
      </pc:sldChg>
      <pc:sldChg chg="modSp add mod ord">
        <pc:chgData name="村上 広樹" userId="2413674146262dd0" providerId="LiveId" clId="{53B4C734-D2C6-4AD9-A436-F6937C4D9E9C}" dt="2021-04-29T20:08:39.201" v="14411" actId="20577"/>
        <pc:sldMkLst>
          <pc:docMk/>
          <pc:sldMk cId="1210113407" sldId="280"/>
        </pc:sldMkLst>
        <pc:spChg chg="mod">
          <ac:chgData name="村上 広樹" userId="2413674146262dd0" providerId="LiveId" clId="{53B4C734-D2C6-4AD9-A436-F6937C4D9E9C}" dt="2021-04-29T20:08:39.201" v="14411" actId="20577"/>
          <ac:spMkLst>
            <pc:docMk/>
            <pc:sldMk cId="1210113407" sldId="280"/>
            <ac:spMk id="3" creationId="{9A6C1431-40EB-462A-A4A3-5CA4FF681800}"/>
          </ac:spMkLst>
        </pc:spChg>
      </pc:sldChg>
      <pc:sldChg chg="modSp new mod ord">
        <pc:chgData name="村上 広樹" userId="2413674146262dd0" providerId="LiveId" clId="{53B4C734-D2C6-4AD9-A436-F6937C4D9E9C}" dt="2021-04-29T20:12:06.209" v="14775" actId="20577"/>
        <pc:sldMkLst>
          <pc:docMk/>
          <pc:sldMk cId="3134285824" sldId="281"/>
        </pc:sldMkLst>
        <pc:spChg chg="mod">
          <ac:chgData name="村上 広樹" userId="2413674146262dd0" providerId="LiveId" clId="{53B4C734-D2C6-4AD9-A436-F6937C4D9E9C}" dt="2021-04-29T20:10:56.373" v="14584" actId="20577"/>
          <ac:spMkLst>
            <pc:docMk/>
            <pc:sldMk cId="3134285824" sldId="281"/>
            <ac:spMk id="2" creationId="{B944CF66-5857-4E70-AF32-AAE85BF476D2}"/>
          </ac:spMkLst>
        </pc:spChg>
        <pc:spChg chg="mod">
          <ac:chgData name="村上 広樹" userId="2413674146262dd0" providerId="LiveId" clId="{53B4C734-D2C6-4AD9-A436-F6937C4D9E9C}" dt="2021-04-29T20:12:06.209" v="14775" actId="20577"/>
          <ac:spMkLst>
            <pc:docMk/>
            <pc:sldMk cId="3134285824" sldId="281"/>
            <ac:spMk id="3" creationId="{91D1F2B2-971B-4FB0-A094-CFCB3D1445FB}"/>
          </ac:spMkLst>
        </pc:spChg>
      </pc:sldChg>
      <pc:sldChg chg="modSp new mod">
        <pc:chgData name="村上 広樹" userId="2413674146262dd0" providerId="LiveId" clId="{53B4C734-D2C6-4AD9-A436-F6937C4D9E9C}" dt="2021-04-29T20:14:40.866" v="15153" actId="20577"/>
        <pc:sldMkLst>
          <pc:docMk/>
          <pc:sldMk cId="2069235934" sldId="282"/>
        </pc:sldMkLst>
        <pc:spChg chg="mod">
          <ac:chgData name="村上 広樹" userId="2413674146262dd0" providerId="LiveId" clId="{53B4C734-D2C6-4AD9-A436-F6937C4D9E9C}" dt="2021-04-29T20:12:23.693" v="14796" actId="20577"/>
          <ac:spMkLst>
            <pc:docMk/>
            <pc:sldMk cId="2069235934" sldId="282"/>
            <ac:spMk id="2" creationId="{16213204-63CC-4153-9F47-A510D3E17AA9}"/>
          </ac:spMkLst>
        </pc:spChg>
        <pc:spChg chg="mod">
          <ac:chgData name="村上 広樹" userId="2413674146262dd0" providerId="LiveId" clId="{53B4C734-D2C6-4AD9-A436-F6937C4D9E9C}" dt="2021-04-29T20:14:40.866" v="15153" actId="20577"/>
          <ac:spMkLst>
            <pc:docMk/>
            <pc:sldMk cId="2069235934" sldId="282"/>
            <ac:spMk id="3" creationId="{CD5BF298-FC00-45A7-A36E-3C8CCA5D26D8}"/>
          </ac:spMkLst>
        </pc:spChg>
      </pc:sldChg>
      <pc:sldChg chg="add del">
        <pc:chgData name="村上 広樹" userId="2413674146262dd0" providerId="LiveId" clId="{53B4C734-D2C6-4AD9-A436-F6937C4D9E9C}" dt="2021-05-04T09:47:51.245" v="15155" actId="2696"/>
        <pc:sldMkLst>
          <pc:docMk/>
          <pc:sldMk cId="1180308939" sldId="28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466A7-9984-4710-8DF3-CC92A44AE858}" type="datetimeFigureOut">
              <a:rPr kumimoji="1" lang="ja-JP" altLang="en-US" smtClean="0"/>
              <a:t>2021/5/4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8BCEF-D8BC-46EA-B984-197503D3E42F}" type="slidenum">
              <a:rPr kumimoji="1" lang="ja-JP" altLang="en-US" smtClean="0"/>
              <a:t>‹#›</a:t>
            </a:fld>
            <a:endParaRPr kumimoji="1" lang="ja-JP" altLang="en-US"/>
          </a:p>
        </p:txBody>
      </p:sp>
    </p:spTree>
    <p:extLst>
      <p:ext uri="{BB962C8B-B14F-4D97-AF65-F5344CB8AC3E}">
        <p14:creationId xmlns:p14="http://schemas.microsoft.com/office/powerpoint/2010/main" val="380227900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08BE49-E1A2-4DA6-8088-3837E40CE13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890375C-BEE0-4CDC-8C67-E95F49A41D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118D64B-27A4-4011-A240-424FBFA1638E}"/>
              </a:ext>
            </a:extLst>
          </p:cNvPr>
          <p:cNvSpPr>
            <a:spLocks noGrp="1"/>
          </p:cNvSpPr>
          <p:nvPr>
            <p:ph type="dt" sz="half" idx="10"/>
          </p:nvPr>
        </p:nvSpPr>
        <p:spPr/>
        <p:txBody>
          <a:bodyPr/>
          <a:lstStyle/>
          <a:p>
            <a:fld id="{A06FDCCD-E93A-498A-981A-3C0A5B3C6C17}"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EC72860F-5C51-4205-A5C6-EE0D60FBDE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8291045-BCB7-4D10-88E0-28DFB7939641}"/>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437863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23185C-6F7F-495A-94EF-DDE0BACB9F1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89DC8A-D12C-4AA6-9F50-564BF5FC8C3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8610B0C-24AC-4B7B-89E0-710D963DCAE8}"/>
              </a:ext>
            </a:extLst>
          </p:cNvPr>
          <p:cNvSpPr>
            <a:spLocks noGrp="1"/>
          </p:cNvSpPr>
          <p:nvPr>
            <p:ph type="dt" sz="half" idx="10"/>
          </p:nvPr>
        </p:nvSpPr>
        <p:spPr/>
        <p:txBody>
          <a:bodyPr/>
          <a:lstStyle/>
          <a:p>
            <a:fld id="{F18F98E5-B376-41F2-AC55-6DB0C9EB3D32}"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75C54732-1615-4119-AA5E-D07F1E76DD4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6FA13B-6E08-4A31-9195-E0A39DC8523E}"/>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89094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94F9B10-D3DB-42DE-BD0D-441B2130FF9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73F92D-01CC-4600-BAB7-5F68A679303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DAEDE6-42D4-4548-9971-FD9228542951}"/>
              </a:ext>
            </a:extLst>
          </p:cNvPr>
          <p:cNvSpPr>
            <a:spLocks noGrp="1"/>
          </p:cNvSpPr>
          <p:nvPr>
            <p:ph type="dt" sz="half" idx="10"/>
          </p:nvPr>
        </p:nvSpPr>
        <p:spPr/>
        <p:txBody>
          <a:bodyPr/>
          <a:lstStyle/>
          <a:p>
            <a:fld id="{9B708C44-58C0-425A-9B42-F8A6E7000C89}"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22537148-E92C-49F1-9569-5924D3D16EC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B6E764-C2CA-4819-9533-64622DACEC79}"/>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874734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76A139-6FCE-457A-887D-5D607CB0758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C96179-54F9-4744-9E06-3D83B76B490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8AE7DD-7B84-4575-A792-74E1D4ACFB0C}"/>
              </a:ext>
            </a:extLst>
          </p:cNvPr>
          <p:cNvSpPr>
            <a:spLocks noGrp="1"/>
          </p:cNvSpPr>
          <p:nvPr>
            <p:ph type="dt" sz="half" idx="10"/>
          </p:nvPr>
        </p:nvSpPr>
        <p:spPr/>
        <p:txBody>
          <a:bodyPr/>
          <a:lstStyle/>
          <a:p>
            <a:fld id="{2049E18D-7402-4DF4-A520-804BE1B3DDD7}"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F6A2547D-4AC2-4970-8DA8-16E2C6606A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BB1195-4019-4D12-B5F9-332484FBD9AC}"/>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87952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A1499E-29B3-4B18-A692-2F703EAC730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4C3F755-C627-4837-9BAC-8282CDD0E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3B4917BA-3CC0-4AFD-8181-44D0DC2F9A40}"/>
              </a:ext>
            </a:extLst>
          </p:cNvPr>
          <p:cNvSpPr>
            <a:spLocks noGrp="1"/>
          </p:cNvSpPr>
          <p:nvPr>
            <p:ph type="dt" sz="half" idx="10"/>
          </p:nvPr>
        </p:nvSpPr>
        <p:spPr/>
        <p:txBody>
          <a:bodyPr/>
          <a:lstStyle/>
          <a:p>
            <a:fld id="{194B71CC-44CF-4E7D-AA62-02CAB1C72D2F}"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B39F9B57-830D-4E72-BC46-71E66D4E453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8100E6-1F59-40DB-8812-F0CC8FF8E47C}"/>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2286365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C7B962-DE9D-4B01-AE6A-B1FCAD9D841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080E037-84E1-4DCE-8657-A457B08BE75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59ABB17-210F-4871-AC46-12F726A412F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30C4377-4072-4F9A-AFD3-948CEBAA4F4A}"/>
              </a:ext>
            </a:extLst>
          </p:cNvPr>
          <p:cNvSpPr>
            <a:spLocks noGrp="1"/>
          </p:cNvSpPr>
          <p:nvPr>
            <p:ph type="dt" sz="half" idx="10"/>
          </p:nvPr>
        </p:nvSpPr>
        <p:spPr/>
        <p:txBody>
          <a:bodyPr/>
          <a:lstStyle/>
          <a:p>
            <a:fld id="{9FEEC640-D205-4B58-95D8-F40BF5607AAD}" type="datetime1">
              <a:rPr kumimoji="1" lang="ja-JP" altLang="en-US" smtClean="0"/>
              <a:t>2021/5/4</a:t>
            </a:fld>
            <a:endParaRPr kumimoji="1" lang="ja-JP" altLang="en-US"/>
          </a:p>
        </p:txBody>
      </p:sp>
      <p:sp>
        <p:nvSpPr>
          <p:cNvPr id="6" name="フッター プレースホルダー 5">
            <a:extLst>
              <a:ext uri="{FF2B5EF4-FFF2-40B4-BE49-F238E27FC236}">
                <a16:creationId xmlns:a16="http://schemas.microsoft.com/office/drawing/2014/main" id="{86185CB5-7A23-4ECC-87FC-2CF62EBAE4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47D3E80-17A2-4B3D-9CDC-C9C82D584AD2}"/>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863649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6BEF36-FFEE-4A37-A301-36659D09564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FEF9F5-797D-44C8-ADAB-E598F0B42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5E8F903-ABA4-434D-9701-0731A7E69A2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AB59867-4256-45CE-9174-536368867E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78B65B1-515C-4415-BC6D-2885680EF28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D789647-E646-4053-B83D-040B82EFAC76}"/>
              </a:ext>
            </a:extLst>
          </p:cNvPr>
          <p:cNvSpPr>
            <a:spLocks noGrp="1"/>
          </p:cNvSpPr>
          <p:nvPr>
            <p:ph type="dt" sz="half" idx="10"/>
          </p:nvPr>
        </p:nvSpPr>
        <p:spPr/>
        <p:txBody>
          <a:bodyPr/>
          <a:lstStyle/>
          <a:p>
            <a:fld id="{C1EB5C12-8F1C-4D13-BDCC-4703DEC6A238}" type="datetime1">
              <a:rPr kumimoji="1" lang="ja-JP" altLang="en-US" smtClean="0"/>
              <a:t>2021/5/4</a:t>
            </a:fld>
            <a:endParaRPr kumimoji="1" lang="ja-JP" altLang="en-US"/>
          </a:p>
        </p:txBody>
      </p:sp>
      <p:sp>
        <p:nvSpPr>
          <p:cNvPr id="8" name="フッター プレースホルダー 7">
            <a:extLst>
              <a:ext uri="{FF2B5EF4-FFF2-40B4-BE49-F238E27FC236}">
                <a16:creationId xmlns:a16="http://schemas.microsoft.com/office/drawing/2014/main" id="{3CAE6165-E3DD-41EF-B562-2F92F077224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68AA681E-E3A0-4F75-9276-B8A12DDC45A1}"/>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193292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E39F35-701E-424F-AD0A-A744E3DB395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43D53D5-3082-4E8B-A644-1DDF8EF8B5D8}"/>
              </a:ext>
            </a:extLst>
          </p:cNvPr>
          <p:cNvSpPr>
            <a:spLocks noGrp="1"/>
          </p:cNvSpPr>
          <p:nvPr>
            <p:ph type="dt" sz="half" idx="10"/>
          </p:nvPr>
        </p:nvSpPr>
        <p:spPr/>
        <p:txBody>
          <a:bodyPr/>
          <a:lstStyle/>
          <a:p>
            <a:fld id="{0ECB81A4-083F-43F8-81E5-89F079A8215A}" type="datetime1">
              <a:rPr kumimoji="1" lang="ja-JP" altLang="en-US" smtClean="0"/>
              <a:t>2021/5/4</a:t>
            </a:fld>
            <a:endParaRPr kumimoji="1" lang="ja-JP" altLang="en-US"/>
          </a:p>
        </p:txBody>
      </p:sp>
      <p:sp>
        <p:nvSpPr>
          <p:cNvPr id="4" name="フッター プレースホルダー 3">
            <a:extLst>
              <a:ext uri="{FF2B5EF4-FFF2-40B4-BE49-F238E27FC236}">
                <a16:creationId xmlns:a16="http://schemas.microsoft.com/office/drawing/2014/main" id="{FC454948-340D-499E-8507-E1BAE75EE7A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3A71740-C448-4ABD-95FA-50C282CB6227}"/>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49577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6F499E2-B3AF-46BB-BC76-B4863B885773}"/>
              </a:ext>
            </a:extLst>
          </p:cNvPr>
          <p:cNvSpPr>
            <a:spLocks noGrp="1"/>
          </p:cNvSpPr>
          <p:nvPr>
            <p:ph type="dt" sz="half" idx="10"/>
          </p:nvPr>
        </p:nvSpPr>
        <p:spPr/>
        <p:txBody>
          <a:bodyPr/>
          <a:lstStyle/>
          <a:p>
            <a:fld id="{A1D23716-2443-459D-A0E3-8856EFE67DAE}" type="datetime1">
              <a:rPr kumimoji="1" lang="ja-JP" altLang="en-US" smtClean="0"/>
              <a:t>2021/5/4</a:t>
            </a:fld>
            <a:endParaRPr kumimoji="1" lang="ja-JP" altLang="en-US"/>
          </a:p>
        </p:txBody>
      </p:sp>
      <p:sp>
        <p:nvSpPr>
          <p:cNvPr id="3" name="フッター プレースホルダー 2">
            <a:extLst>
              <a:ext uri="{FF2B5EF4-FFF2-40B4-BE49-F238E27FC236}">
                <a16:creationId xmlns:a16="http://schemas.microsoft.com/office/drawing/2014/main" id="{A86FE0C7-C712-4D93-BB82-B5CE60D5017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939BD8-25CA-45F2-98C9-8261103C6A37}"/>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45319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008E8C-739B-4D76-AAB8-B90003AEEAB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5DB52C-8DC5-4A9F-87C0-D05A78C440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DB69718-0BEE-4FC7-A8BE-590383431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ED4DC65-FEA3-4AB9-B4FF-744EEF27EC15}"/>
              </a:ext>
            </a:extLst>
          </p:cNvPr>
          <p:cNvSpPr>
            <a:spLocks noGrp="1"/>
          </p:cNvSpPr>
          <p:nvPr>
            <p:ph type="dt" sz="half" idx="10"/>
          </p:nvPr>
        </p:nvSpPr>
        <p:spPr/>
        <p:txBody>
          <a:bodyPr/>
          <a:lstStyle/>
          <a:p>
            <a:fld id="{7A91C4FA-7024-4788-8707-C1397A695E05}" type="datetime1">
              <a:rPr kumimoji="1" lang="ja-JP" altLang="en-US" smtClean="0"/>
              <a:t>2021/5/4</a:t>
            </a:fld>
            <a:endParaRPr kumimoji="1" lang="ja-JP" altLang="en-US"/>
          </a:p>
        </p:txBody>
      </p:sp>
      <p:sp>
        <p:nvSpPr>
          <p:cNvPr id="6" name="フッター プレースホルダー 5">
            <a:extLst>
              <a:ext uri="{FF2B5EF4-FFF2-40B4-BE49-F238E27FC236}">
                <a16:creationId xmlns:a16="http://schemas.microsoft.com/office/drawing/2014/main" id="{9D7E4588-644D-44AB-9A54-2D26126CB63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7F3F17-327F-43F6-B0B6-49550AF979B2}"/>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3007235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289973-C784-49F0-9553-8BD5AA163A1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F451295-0336-42AC-9BD6-93D85C245F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5BF3A04-29E5-4935-ACCF-3744B7FD1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525186-21A4-485D-BE3C-16ACFAA93946}"/>
              </a:ext>
            </a:extLst>
          </p:cNvPr>
          <p:cNvSpPr>
            <a:spLocks noGrp="1"/>
          </p:cNvSpPr>
          <p:nvPr>
            <p:ph type="dt" sz="half" idx="10"/>
          </p:nvPr>
        </p:nvSpPr>
        <p:spPr/>
        <p:txBody>
          <a:bodyPr/>
          <a:lstStyle/>
          <a:p>
            <a:fld id="{5FE00BE8-2470-4336-AD86-C6B04CB8AAC0}" type="datetime1">
              <a:rPr kumimoji="1" lang="ja-JP" altLang="en-US" smtClean="0"/>
              <a:t>2021/5/4</a:t>
            </a:fld>
            <a:endParaRPr kumimoji="1" lang="ja-JP" altLang="en-US"/>
          </a:p>
        </p:txBody>
      </p:sp>
      <p:sp>
        <p:nvSpPr>
          <p:cNvPr id="6" name="フッター プレースホルダー 5">
            <a:extLst>
              <a:ext uri="{FF2B5EF4-FFF2-40B4-BE49-F238E27FC236}">
                <a16:creationId xmlns:a16="http://schemas.microsoft.com/office/drawing/2014/main" id="{4F63CCD0-2E8A-4918-A1F2-F4892BE2D5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8BBF509-2CB0-4CAE-BBEC-D76D57EECAE3}"/>
              </a:ext>
            </a:extLst>
          </p:cNvPr>
          <p:cNvSpPr>
            <a:spLocks noGrp="1"/>
          </p:cNvSpPr>
          <p:nvPr>
            <p:ph type="sldNum" sz="quarter" idx="12"/>
          </p:nvPr>
        </p:nvSpPr>
        <p:spPr/>
        <p:txBody>
          <a:body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13992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D2B9AF3-0D61-4EF8-B1B9-BF0F1A6819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C06B57-03F3-4B66-8CBA-DB8133229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4541226-E7AA-4CA3-92D1-B53EC469D4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5FE47-AB0C-43DD-A309-420CA5EBD9FC}" type="datetime1">
              <a:rPr kumimoji="1" lang="ja-JP" altLang="en-US" smtClean="0"/>
              <a:t>2021/5/4</a:t>
            </a:fld>
            <a:endParaRPr kumimoji="1" lang="ja-JP" altLang="en-US"/>
          </a:p>
        </p:txBody>
      </p:sp>
      <p:sp>
        <p:nvSpPr>
          <p:cNvPr id="5" name="フッター プレースホルダー 4">
            <a:extLst>
              <a:ext uri="{FF2B5EF4-FFF2-40B4-BE49-F238E27FC236}">
                <a16:creationId xmlns:a16="http://schemas.microsoft.com/office/drawing/2014/main" id="{FC98E97B-F047-4820-BFED-CE2407F3DA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DC4FAD8-F4BE-4326-B68C-E99B7AF7B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73AB3-8848-4894-8721-4D01BEA4DB08}" type="slidenum">
              <a:rPr kumimoji="1" lang="ja-JP" altLang="en-US" smtClean="0"/>
              <a:t>‹#›</a:t>
            </a:fld>
            <a:endParaRPr kumimoji="1" lang="ja-JP" altLang="en-US"/>
          </a:p>
        </p:txBody>
      </p:sp>
    </p:spTree>
    <p:extLst>
      <p:ext uri="{BB962C8B-B14F-4D97-AF65-F5344CB8AC3E}">
        <p14:creationId xmlns:p14="http://schemas.microsoft.com/office/powerpoint/2010/main" val="2993301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nNWdFhYZz6mAbb0ZNOVEid9AHmRGzlNr?usp=sharing" TargetMode="External"/><Relationship Id="rId2" Type="http://schemas.openxmlformats.org/officeDocument/2006/relationships/hyperlink" Target="https://colab.research.google.com/notebooks/intro.ipynb#recent=tru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8">
            <a:extLst>
              <a:ext uri="{FF2B5EF4-FFF2-40B4-BE49-F238E27FC236}">
                <a16:creationId xmlns:a16="http://schemas.microsoft.com/office/drawing/2014/main" id="{DED2895B-C79F-4775-994F-1C4D2A4AF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4F61EABA-5596-4BD3-AC6B-CAE45F16A1F1}"/>
              </a:ext>
            </a:extLst>
          </p:cNvPr>
          <p:cNvSpPr>
            <a:spLocks noGrp="1"/>
          </p:cNvSpPr>
          <p:nvPr>
            <p:ph type="ctrTitle"/>
          </p:nvPr>
        </p:nvSpPr>
        <p:spPr>
          <a:xfrm>
            <a:off x="6386209" y="585216"/>
            <a:ext cx="4961615" cy="3315112"/>
          </a:xfrm>
        </p:spPr>
        <p:txBody>
          <a:bodyPr>
            <a:normAutofit/>
          </a:bodyPr>
          <a:lstStyle/>
          <a:p>
            <a:pPr algn="l"/>
            <a:r>
              <a:rPr kumimoji="1" lang="en-US" altLang="ja-JP" sz="5200" dirty="0"/>
              <a:t>Python</a:t>
            </a:r>
            <a:r>
              <a:rPr kumimoji="1" lang="ja-JP" altLang="en-US" sz="5200" dirty="0"/>
              <a:t>班 第</a:t>
            </a:r>
            <a:r>
              <a:rPr kumimoji="1" lang="en-US" altLang="ja-JP" sz="5200" dirty="0"/>
              <a:t>1</a:t>
            </a:r>
            <a:r>
              <a:rPr kumimoji="1" lang="ja-JP" altLang="en-US" sz="5200" dirty="0"/>
              <a:t>回</a:t>
            </a:r>
          </a:p>
        </p:txBody>
      </p:sp>
      <p:sp>
        <p:nvSpPr>
          <p:cNvPr id="3" name="字幕 2">
            <a:extLst>
              <a:ext uri="{FF2B5EF4-FFF2-40B4-BE49-F238E27FC236}">
                <a16:creationId xmlns:a16="http://schemas.microsoft.com/office/drawing/2014/main" id="{529FEF05-79D5-4D97-ADA2-8AFEDF223D48}"/>
              </a:ext>
            </a:extLst>
          </p:cNvPr>
          <p:cNvSpPr>
            <a:spLocks noGrp="1"/>
          </p:cNvSpPr>
          <p:nvPr>
            <p:ph type="subTitle" idx="1"/>
          </p:nvPr>
        </p:nvSpPr>
        <p:spPr>
          <a:xfrm>
            <a:off x="6386209" y="4072042"/>
            <a:ext cx="4961615" cy="2053839"/>
          </a:xfrm>
        </p:spPr>
        <p:txBody>
          <a:bodyPr>
            <a:normAutofit/>
          </a:bodyPr>
          <a:lstStyle/>
          <a:p>
            <a:pPr algn="l"/>
            <a:r>
              <a:rPr lang="en-US" altLang="ja-JP" dirty="0"/>
              <a:t>2021/05/01 and @OSK-Python</a:t>
            </a:r>
            <a:r>
              <a:rPr lang="ja-JP" altLang="en-US" dirty="0"/>
              <a:t>班</a:t>
            </a:r>
            <a:endParaRPr kumimoji="1" lang="ja-JP" altLang="en-US" dirty="0"/>
          </a:p>
        </p:txBody>
      </p:sp>
      <p:pic>
        <p:nvPicPr>
          <p:cNvPr id="12" name="ビデオ 11">
            <a:extLst>
              <a:ext uri="{FF2B5EF4-FFF2-40B4-BE49-F238E27FC236}">
                <a16:creationId xmlns:a16="http://schemas.microsoft.com/office/drawing/2014/main" id="{56E87197-C879-4F05-9AD4-DB755FFAD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838198" y="1887098"/>
            <a:ext cx="5186061" cy="2908874"/>
          </a:xfrm>
          <a:prstGeom prst="rect">
            <a:avLst/>
          </a:prstGeom>
        </p:spPr>
      </p:pic>
      <p:sp>
        <p:nvSpPr>
          <p:cNvPr id="4" name="スライド番号プレースホルダー 3">
            <a:extLst>
              <a:ext uri="{FF2B5EF4-FFF2-40B4-BE49-F238E27FC236}">
                <a16:creationId xmlns:a16="http://schemas.microsoft.com/office/drawing/2014/main" id="{88FC2BC5-A1D2-4754-B6F8-CBE97B9E27F7}"/>
              </a:ext>
            </a:extLst>
          </p:cNvPr>
          <p:cNvSpPr>
            <a:spLocks noGrp="1"/>
          </p:cNvSpPr>
          <p:nvPr>
            <p:ph type="sldNum" sz="quarter" idx="12"/>
          </p:nvPr>
        </p:nvSpPr>
        <p:spPr/>
        <p:txBody>
          <a:bodyPr/>
          <a:lstStyle/>
          <a:p>
            <a:fld id="{85F73AB3-8848-4894-8721-4D01BEA4DB08}" type="slidenum">
              <a:rPr kumimoji="1" lang="ja-JP" altLang="en-US" smtClean="0"/>
              <a:t>1</a:t>
            </a:fld>
            <a:endParaRPr kumimoji="1" lang="ja-JP" altLang="en-US"/>
          </a:p>
        </p:txBody>
      </p:sp>
    </p:spTree>
    <p:extLst>
      <p:ext uri="{BB962C8B-B14F-4D97-AF65-F5344CB8AC3E}">
        <p14:creationId xmlns:p14="http://schemas.microsoft.com/office/powerpoint/2010/main" val="32402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09B654-A5D5-496D-A74F-F62A838FC664}"/>
              </a:ext>
            </a:extLst>
          </p:cNvPr>
          <p:cNvSpPr>
            <a:spLocks noGrp="1"/>
          </p:cNvSpPr>
          <p:nvPr>
            <p:ph type="title"/>
          </p:nvPr>
        </p:nvSpPr>
        <p:spPr/>
        <p:txBody>
          <a:bodyPr/>
          <a:lstStyle/>
          <a:p>
            <a:r>
              <a:rPr lang="ja-JP" altLang="en-US" dirty="0"/>
              <a:t>対象とする環境</a:t>
            </a:r>
            <a:endParaRPr kumimoji="1" lang="ja-JP" altLang="en-US" dirty="0"/>
          </a:p>
        </p:txBody>
      </p:sp>
      <p:sp>
        <p:nvSpPr>
          <p:cNvPr id="3" name="コンテンツ プレースホルダー 2">
            <a:extLst>
              <a:ext uri="{FF2B5EF4-FFF2-40B4-BE49-F238E27FC236}">
                <a16:creationId xmlns:a16="http://schemas.microsoft.com/office/drawing/2014/main" id="{173B440E-3395-4DF8-81AD-E4BDCBF0348A}"/>
              </a:ext>
            </a:extLst>
          </p:cNvPr>
          <p:cNvSpPr>
            <a:spLocks noGrp="1"/>
          </p:cNvSpPr>
          <p:nvPr>
            <p:ph idx="1"/>
          </p:nvPr>
        </p:nvSpPr>
        <p:spPr/>
        <p:txBody>
          <a:bodyPr/>
          <a:lstStyle/>
          <a:p>
            <a:r>
              <a:rPr lang="en-US" altLang="ja-JP" dirty="0"/>
              <a:t>Python 3</a:t>
            </a:r>
            <a:r>
              <a:rPr lang="ja-JP" altLang="en-US" dirty="0"/>
              <a:t>系</a:t>
            </a:r>
            <a:endParaRPr lang="en-US" altLang="ja-JP" dirty="0"/>
          </a:p>
          <a:p>
            <a:pPr lvl="1"/>
            <a:r>
              <a:rPr lang="ja-JP" altLang="en-US" dirty="0"/>
              <a:t>最新（</a:t>
            </a:r>
            <a:r>
              <a:rPr lang="en-US" altLang="ja-JP" dirty="0"/>
              <a:t>2021/05/01</a:t>
            </a:r>
            <a:r>
              <a:rPr lang="ja-JP" altLang="en-US" dirty="0"/>
              <a:t>時点）は</a:t>
            </a:r>
            <a:r>
              <a:rPr lang="en-US" altLang="ja-JP" dirty="0"/>
              <a:t>Python3.9</a:t>
            </a:r>
            <a:r>
              <a:rPr lang="ja-JP" altLang="en-US" dirty="0"/>
              <a:t>なのですが、そこまで大きな違いはないので</a:t>
            </a:r>
            <a:r>
              <a:rPr lang="en-US" altLang="ja-JP" dirty="0"/>
              <a:t>Python3</a:t>
            </a:r>
            <a:r>
              <a:rPr lang="ja-JP" altLang="en-US" dirty="0"/>
              <a:t>系は対象とします。</a:t>
            </a:r>
            <a:endParaRPr lang="en-US" altLang="ja-JP" dirty="0"/>
          </a:p>
          <a:p>
            <a:pPr lvl="1"/>
            <a:r>
              <a:rPr lang="ja-JP" altLang="en-US" dirty="0"/>
              <a:t>ただし、</a:t>
            </a:r>
            <a:r>
              <a:rPr lang="en-US" altLang="ja-JP" b="1" dirty="0"/>
              <a:t>Python2</a:t>
            </a:r>
            <a:r>
              <a:rPr lang="ja-JP" altLang="en-US" b="1" dirty="0"/>
              <a:t>系はサポートしません。</a:t>
            </a:r>
            <a:r>
              <a:rPr lang="ja-JP" altLang="en-US" dirty="0"/>
              <a:t>これから始める方、</a:t>
            </a:r>
            <a:r>
              <a:rPr lang="en-US" altLang="ja-JP" dirty="0"/>
              <a:t>Python2.x~</a:t>
            </a:r>
            <a:r>
              <a:rPr lang="ja-JP" altLang="en-US" dirty="0"/>
              <a:t>とかそれを対象にした情報は別物なので注意してください。</a:t>
            </a:r>
            <a:endParaRPr lang="en-US" altLang="ja-JP" dirty="0"/>
          </a:p>
          <a:p>
            <a:pPr lvl="1"/>
            <a:endParaRPr lang="en-US" altLang="ja-JP" dirty="0"/>
          </a:p>
          <a:p>
            <a:r>
              <a:rPr lang="en-US" altLang="ja-JP" dirty="0"/>
              <a:t>OS</a:t>
            </a:r>
          </a:p>
          <a:p>
            <a:pPr lvl="1"/>
            <a:r>
              <a:rPr kumimoji="1" lang="en-US" altLang="ja-JP" dirty="0"/>
              <a:t>Mac OS</a:t>
            </a:r>
          </a:p>
          <a:p>
            <a:pPr lvl="1"/>
            <a:r>
              <a:rPr lang="en-US" altLang="ja-JP" dirty="0"/>
              <a:t>Windows 10</a:t>
            </a:r>
          </a:p>
          <a:p>
            <a:pPr lvl="1"/>
            <a:r>
              <a:rPr kumimoji="1" lang="en-US" altLang="ja-JP" dirty="0"/>
              <a:t>Ubuntu</a:t>
            </a:r>
          </a:p>
        </p:txBody>
      </p:sp>
      <p:sp>
        <p:nvSpPr>
          <p:cNvPr id="4" name="スライド番号プレースホルダー 3">
            <a:extLst>
              <a:ext uri="{FF2B5EF4-FFF2-40B4-BE49-F238E27FC236}">
                <a16:creationId xmlns:a16="http://schemas.microsoft.com/office/drawing/2014/main" id="{0F77611B-6CAF-4BD8-945F-DF89DCF24456}"/>
              </a:ext>
            </a:extLst>
          </p:cNvPr>
          <p:cNvSpPr>
            <a:spLocks noGrp="1"/>
          </p:cNvSpPr>
          <p:nvPr>
            <p:ph type="sldNum" sz="quarter" idx="12"/>
          </p:nvPr>
        </p:nvSpPr>
        <p:spPr/>
        <p:txBody>
          <a:bodyPr/>
          <a:lstStyle/>
          <a:p>
            <a:fld id="{85F73AB3-8848-4894-8721-4D01BEA4DB08}" type="slidenum">
              <a:rPr kumimoji="1" lang="ja-JP" altLang="en-US" smtClean="0"/>
              <a:t>10</a:t>
            </a:fld>
            <a:endParaRPr kumimoji="1" lang="ja-JP" altLang="en-US"/>
          </a:p>
        </p:txBody>
      </p:sp>
    </p:spTree>
    <p:extLst>
      <p:ext uri="{BB962C8B-B14F-4D97-AF65-F5344CB8AC3E}">
        <p14:creationId xmlns:p14="http://schemas.microsoft.com/office/powerpoint/2010/main" val="157584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40EBDFD-91D6-4533-80A5-9E5E06CED60E}"/>
              </a:ext>
            </a:extLst>
          </p:cNvPr>
          <p:cNvSpPr>
            <a:spLocks noGrp="1"/>
          </p:cNvSpPr>
          <p:nvPr>
            <p:ph type="title"/>
          </p:nvPr>
        </p:nvSpPr>
        <p:spPr/>
        <p:txBody>
          <a:bodyPr/>
          <a:lstStyle/>
          <a:p>
            <a:r>
              <a:rPr lang="ja-JP" altLang="en-US" dirty="0"/>
              <a:t>あなたは（たぶん）初心者ではない</a:t>
            </a:r>
          </a:p>
        </p:txBody>
      </p:sp>
      <p:sp>
        <p:nvSpPr>
          <p:cNvPr id="5" name="コンテンツ プレースホルダー 4">
            <a:extLst>
              <a:ext uri="{FF2B5EF4-FFF2-40B4-BE49-F238E27FC236}">
                <a16:creationId xmlns:a16="http://schemas.microsoft.com/office/drawing/2014/main" id="{DC64819C-D788-4B56-AD37-F5C90517B88A}"/>
              </a:ext>
            </a:extLst>
          </p:cNvPr>
          <p:cNvSpPr>
            <a:spLocks noGrp="1"/>
          </p:cNvSpPr>
          <p:nvPr>
            <p:ph idx="1"/>
          </p:nvPr>
        </p:nvSpPr>
        <p:spPr/>
        <p:txBody>
          <a:bodyPr/>
          <a:lstStyle/>
          <a:p>
            <a:r>
              <a:rPr lang="ja-JP" altLang="en-US" dirty="0"/>
              <a:t>プログラミングとは、プログラミング言語とは</a:t>
            </a:r>
            <a:r>
              <a:rPr lang="en-US" altLang="ja-JP" dirty="0"/>
              <a:t>…</a:t>
            </a:r>
          </a:p>
          <a:p>
            <a:r>
              <a:rPr lang="en-US" altLang="ja-JP" dirty="0"/>
              <a:t>…</a:t>
            </a:r>
            <a:r>
              <a:rPr lang="ja-JP" altLang="en-US" dirty="0"/>
              <a:t>と教えてもいいのですが、最初は覚えることが多いので別のアプローチを取ります。</a:t>
            </a:r>
            <a:endParaRPr lang="en-US" altLang="ja-JP" dirty="0"/>
          </a:p>
          <a:p>
            <a:r>
              <a:rPr lang="ja-JP" altLang="en-US" dirty="0"/>
              <a:t>というのも、「</a:t>
            </a:r>
            <a:r>
              <a:rPr lang="en-US" altLang="ja-JP" dirty="0"/>
              <a:t>0</a:t>
            </a:r>
            <a:r>
              <a:rPr lang="ja-JP" altLang="en-US" dirty="0"/>
              <a:t>からはじめるぞ」というのは大変なので。</a:t>
            </a:r>
            <a:endParaRPr lang="en-US" altLang="ja-JP" dirty="0"/>
          </a:p>
          <a:p>
            <a:r>
              <a:rPr lang="ja-JP" altLang="en-US" dirty="0"/>
              <a:t>みなさんプログラミング言語「</a:t>
            </a:r>
            <a:r>
              <a:rPr lang="en-US" altLang="ja-JP" dirty="0"/>
              <a:t>Scratch</a:t>
            </a:r>
            <a:r>
              <a:rPr lang="ja-JP" altLang="en-US" dirty="0"/>
              <a:t>」は知っていますか？</a:t>
            </a:r>
            <a:endParaRPr lang="en-US" altLang="ja-JP" dirty="0"/>
          </a:p>
        </p:txBody>
      </p:sp>
      <p:sp>
        <p:nvSpPr>
          <p:cNvPr id="2" name="スライド番号プレースホルダー 1">
            <a:extLst>
              <a:ext uri="{FF2B5EF4-FFF2-40B4-BE49-F238E27FC236}">
                <a16:creationId xmlns:a16="http://schemas.microsoft.com/office/drawing/2014/main" id="{B2AB6AB4-F7F4-418F-8BAD-B2336F11CE43}"/>
              </a:ext>
            </a:extLst>
          </p:cNvPr>
          <p:cNvSpPr>
            <a:spLocks noGrp="1"/>
          </p:cNvSpPr>
          <p:nvPr>
            <p:ph type="sldNum" sz="quarter" idx="12"/>
          </p:nvPr>
        </p:nvSpPr>
        <p:spPr/>
        <p:txBody>
          <a:bodyPr/>
          <a:lstStyle/>
          <a:p>
            <a:fld id="{85F73AB3-8848-4894-8721-4D01BEA4DB08}" type="slidenum">
              <a:rPr kumimoji="1" lang="ja-JP" altLang="en-US" smtClean="0"/>
              <a:t>11</a:t>
            </a:fld>
            <a:endParaRPr kumimoji="1" lang="ja-JP" altLang="en-US"/>
          </a:p>
        </p:txBody>
      </p:sp>
    </p:spTree>
    <p:extLst>
      <p:ext uri="{BB962C8B-B14F-4D97-AF65-F5344CB8AC3E}">
        <p14:creationId xmlns:p14="http://schemas.microsoft.com/office/powerpoint/2010/main" val="101504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タイトル 2">
            <a:extLst>
              <a:ext uri="{FF2B5EF4-FFF2-40B4-BE49-F238E27FC236}">
                <a16:creationId xmlns:a16="http://schemas.microsoft.com/office/drawing/2014/main" id="{FCFC5916-F4CE-43C8-8EFA-504F0CD3E603}"/>
              </a:ext>
            </a:extLst>
          </p:cNvPr>
          <p:cNvSpPr>
            <a:spLocks noGrp="1"/>
          </p:cNvSpPr>
          <p:nvPr>
            <p:ph type="title"/>
          </p:nvPr>
        </p:nvSpPr>
        <p:spPr>
          <a:xfrm>
            <a:off x="838200" y="375400"/>
            <a:ext cx="10515600" cy="1288784"/>
          </a:xfrm>
        </p:spPr>
        <p:txBody>
          <a:bodyPr>
            <a:normAutofit/>
          </a:bodyPr>
          <a:lstStyle/>
          <a:p>
            <a:r>
              <a:rPr lang="ja-JP" altLang="en-US" sz="4000" dirty="0"/>
              <a:t>あなたは（たぶん）初心者ではない</a:t>
            </a:r>
          </a:p>
        </p:txBody>
      </p:sp>
      <p:pic>
        <p:nvPicPr>
          <p:cNvPr id="1026" name="Picture 2" descr="Scratch – 知りたい！プログラミングツール図鑑">
            <a:extLst>
              <a:ext uri="{FF2B5EF4-FFF2-40B4-BE49-F238E27FC236}">
                <a16:creationId xmlns:a16="http://schemas.microsoft.com/office/drawing/2014/main" id="{AA3501E5-808C-4E8A-A2E3-467CBDC1C4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38" b="-3"/>
          <a:stretch/>
        </p:blipFill>
        <p:spPr bwMode="auto">
          <a:xfrm>
            <a:off x="838200" y="1825625"/>
            <a:ext cx="6151651" cy="4303465"/>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98B68665-F3E7-4A46-9378-51E2284B03CD}"/>
              </a:ext>
            </a:extLst>
          </p:cNvPr>
          <p:cNvSpPr>
            <a:spLocks noGrp="1"/>
          </p:cNvSpPr>
          <p:nvPr>
            <p:ph idx="1"/>
          </p:nvPr>
        </p:nvSpPr>
        <p:spPr>
          <a:xfrm>
            <a:off x="7552944" y="1825625"/>
            <a:ext cx="3800856" cy="4303464"/>
          </a:xfrm>
        </p:spPr>
        <p:txBody>
          <a:bodyPr>
            <a:normAutofit/>
          </a:bodyPr>
          <a:lstStyle/>
          <a:p>
            <a:r>
              <a:rPr lang="en-US" sz="2000" dirty="0"/>
              <a:t>Scratch</a:t>
            </a:r>
            <a:r>
              <a:rPr lang="ja-JP" altLang="en-US" sz="2000" dirty="0"/>
              <a:t>とはマサチューセッツ工科大学で開発されたプログラミング言語、およびその開発環境です。（といっても、言語によって命令を打ち込むことはありません）</a:t>
            </a:r>
            <a:endParaRPr lang="en-US" altLang="ja-JP" sz="2000" dirty="0"/>
          </a:p>
          <a:p>
            <a:r>
              <a:rPr lang="ja-JP" altLang="en-US" sz="2000" dirty="0"/>
              <a:t>これに相当する何かを中学の情報の時間にやった人は多いんじゃないかな～</a:t>
            </a:r>
            <a:endParaRPr lang="en-US" altLang="ja-JP" sz="2000" dirty="0"/>
          </a:p>
          <a:p>
            <a:r>
              <a:rPr lang="ja-JP" altLang="en-US" sz="2000" dirty="0"/>
              <a:t>僕はロボチャートというプログラムによってロボットをゴールに導くソフトをやりました。（僕だけですか？）</a:t>
            </a:r>
            <a:endParaRPr lang="en-US" altLang="ja-JP" sz="2000" dirty="0"/>
          </a:p>
          <a:p>
            <a:endParaRPr lang="en-US" sz="2000" dirty="0"/>
          </a:p>
        </p:txBody>
      </p:sp>
      <p:sp>
        <p:nvSpPr>
          <p:cNvPr id="2" name="スライド番号プレースホルダー 1">
            <a:extLst>
              <a:ext uri="{FF2B5EF4-FFF2-40B4-BE49-F238E27FC236}">
                <a16:creationId xmlns:a16="http://schemas.microsoft.com/office/drawing/2014/main" id="{D85D2AA0-5E8E-4936-9373-5995231631AC}"/>
              </a:ext>
            </a:extLst>
          </p:cNvPr>
          <p:cNvSpPr>
            <a:spLocks noGrp="1"/>
          </p:cNvSpPr>
          <p:nvPr>
            <p:ph type="sldNum" sz="quarter" idx="12"/>
          </p:nvPr>
        </p:nvSpPr>
        <p:spPr/>
        <p:txBody>
          <a:bodyPr/>
          <a:lstStyle/>
          <a:p>
            <a:fld id="{85F73AB3-8848-4894-8721-4D01BEA4DB08}" type="slidenum">
              <a:rPr kumimoji="1" lang="ja-JP" altLang="en-US" smtClean="0"/>
              <a:t>12</a:t>
            </a:fld>
            <a:endParaRPr kumimoji="1" lang="ja-JP" altLang="en-US"/>
          </a:p>
        </p:txBody>
      </p:sp>
    </p:spTree>
    <p:extLst>
      <p:ext uri="{BB962C8B-B14F-4D97-AF65-F5344CB8AC3E}">
        <p14:creationId xmlns:p14="http://schemas.microsoft.com/office/powerpoint/2010/main" val="204880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CEEF22E7-C7EB-4303-91B7-B38A2A46C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FE44972-5DD0-4E6B-AAC7-B66D9F118C08}"/>
              </a:ext>
            </a:extLst>
          </p:cNvPr>
          <p:cNvSpPr>
            <a:spLocks noGrp="1"/>
          </p:cNvSpPr>
          <p:nvPr>
            <p:ph type="title"/>
          </p:nvPr>
        </p:nvSpPr>
        <p:spPr>
          <a:xfrm>
            <a:off x="838200" y="171453"/>
            <a:ext cx="10515600" cy="1481133"/>
          </a:xfrm>
        </p:spPr>
        <p:txBody>
          <a:bodyPr>
            <a:normAutofit/>
          </a:bodyPr>
          <a:lstStyle/>
          <a:p>
            <a:r>
              <a:rPr lang="ja-JP" altLang="en-US" sz="4000" dirty="0"/>
              <a:t>あなたは（たぶん）初心者ではない</a:t>
            </a:r>
            <a:endParaRPr kumimoji="1" lang="ja-JP" altLang="en-US" sz="4000" dirty="0"/>
          </a:p>
        </p:txBody>
      </p:sp>
      <p:pic>
        <p:nvPicPr>
          <p:cNvPr id="2050" name="Picture 2" descr="プログラミング教育が過熱化！子供に教えるならScratch（スクラッチ）と言われるワケ - ライブドアニュース">
            <a:extLst>
              <a:ext uri="{FF2B5EF4-FFF2-40B4-BE49-F238E27FC236}">
                <a16:creationId xmlns:a16="http://schemas.microsoft.com/office/drawing/2014/main" id="{1DFD94B6-E198-4250-A3A2-7B1BA93424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3" r="1" b="1496"/>
          <a:stretch/>
        </p:blipFill>
        <p:spPr bwMode="auto">
          <a:xfrm>
            <a:off x="838200" y="1849440"/>
            <a:ext cx="6186485" cy="4270371"/>
          </a:xfrm>
          <a:prstGeom prst="rect">
            <a:avLst/>
          </a:prstGeom>
          <a:noFill/>
          <a:extLst>
            <a:ext uri="{909E8E84-426E-40DD-AFC4-6F175D3DCCD1}">
              <a14:hiddenFill xmlns:a14="http://schemas.microsoft.com/office/drawing/2010/main">
                <a:solidFill>
                  <a:srgbClr val="FFFFFF"/>
                </a:solidFill>
              </a14:hiddenFill>
            </a:ext>
          </a:extLst>
        </p:spPr>
      </p:pic>
      <p:sp>
        <p:nvSpPr>
          <p:cNvPr id="3" name="コンテンツ プレースホルダー 2">
            <a:extLst>
              <a:ext uri="{FF2B5EF4-FFF2-40B4-BE49-F238E27FC236}">
                <a16:creationId xmlns:a16="http://schemas.microsoft.com/office/drawing/2014/main" id="{B8FD9D00-850C-4EE4-98DB-9A7533DF67B8}"/>
              </a:ext>
            </a:extLst>
          </p:cNvPr>
          <p:cNvSpPr>
            <a:spLocks noGrp="1"/>
          </p:cNvSpPr>
          <p:nvPr>
            <p:ph idx="1"/>
          </p:nvPr>
        </p:nvSpPr>
        <p:spPr>
          <a:xfrm>
            <a:off x="7386635" y="1849440"/>
            <a:ext cx="3967165" cy="4270371"/>
          </a:xfrm>
        </p:spPr>
        <p:txBody>
          <a:bodyPr>
            <a:normAutofit/>
          </a:bodyPr>
          <a:lstStyle/>
          <a:p>
            <a:r>
              <a:rPr lang="en-US" altLang="ja-JP" sz="2000" dirty="0"/>
              <a:t>Scratch</a:t>
            </a:r>
            <a:r>
              <a:rPr lang="ja-JP" altLang="en-US" sz="2000" dirty="0"/>
              <a:t>ではブロックを組み合わせることで、視覚的にプログラミングが可能です。</a:t>
            </a:r>
            <a:endParaRPr lang="en-US" altLang="ja-JP" sz="2000" dirty="0"/>
          </a:p>
          <a:p>
            <a:r>
              <a:rPr kumimoji="1" lang="ja-JP" altLang="en-US" sz="2000" dirty="0"/>
              <a:t>動画の中にはプログラミングの核心である（と僕が思っている）、条件分岐と繰り返し処理が登場していました。</a:t>
            </a:r>
            <a:endParaRPr kumimoji="1" lang="en-US" altLang="ja-JP" sz="2000" dirty="0"/>
          </a:p>
          <a:p>
            <a:r>
              <a:rPr kumimoji="1" lang="ja-JP" altLang="en-US" sz="2000" dirty="0"/>
              <a:t>どちらも、プログラミングに欠かせない感じするでしょ？</a:t>
            </a:r>
            <a:endParaRPr lang="en-US" altLang="ja-JP" sz="2000" dirty="0"/>
          </a:p>
          <a:p>
            <a:r>
              <a:rPr kumimoji="1" lang="en-US" altLang="ja-JP" sz="2000" dirty="0"/>
              <a:t>Python</a:t>
            </a:r>
            <a:r>
              <a:rPr kumimoji="1" lang="ja-JP" altLang="en-US" sz="2000" dirty="0"/>
              <a:t>でもやることは一緒です。書き方が違うだけ。</a:t>
            </a:r>
            <a:endParaRPr kumimoji="1" lang="en-US" altLang="ja-JP" sz="2000" dirty="0"/>
          </a:p>
          <a:p>
            <a:r>
              <a:rPr lang="ja-JP" altLang="en-US" sz="2000" dirty="0"/>
              <a:t>要するに言いたいことは難しくないよ～ということですね。</a:t>
            </a:r>
            <a:endParaRPr kumimoji="1" lang="en-US" altLang="ja-JP" sz="2000" dirty="0"/>
          </a:p>
          <a:p>
            <a:endParaRPr kumimoji="1" lang="ja-JP" altLang="en-US" sz="2000" dirty="0"/>
          </a:p>
        </p:txBody>
      </p:sp>
      <p:sp>
        <p:nvSpPr>
          <p:cNvPr id="4" name="スライド番号プレースホルダー 3">
            <a:extLst>
              <a:ext uri="{FF2B5EF4-FFF2-40B4-BE49-F238E27FC236}">
                <a16:creationId xmlns:a16="http://schemas.microsoft.com/office/drawing/2014/main" id="{148EECE7-35CD-4AAE-945F-F81BEC609FB7}"/>
              </a:ext>
            </a:extLst>
          </p:cNvPr>
          <p:cNvSpPr>
            <a:spLocks noGrp="1"/>
          </p:cNvSpPr>
          <p:nvPr>
            <p:ph type="sldNum" sz="quarter" idx="12"/>
          </p:nvPr>
        </p:nvSpPr>
        <p:spPr/>
        <p:txBody>
          <a:bodyPr/>
          <a:lstStyle/>
          <a:p>
            <a:fld id="{85F73AB3-8848-4894-8721-4D01BEA4DB08}" type="slidenum">
              <a:rPr kumimoji="1" lang="ja-JP" altLang="en-US" smtClean="0"/>
              <a:t>13</a:t>
            </a:fld>
            <a:endParaRPr kumimoji="1" lang="ja-JP" altLang="en-US"/>
          </a:p>
        </p:txBody>
      </p:sp>
    </p:spTree>
    <p:extLst>
      <p:ext uri="{BB962C8B-B14F-4D97-AF65-F5344CB8AC3E}">
        <p14:creationId xmlns:p14="http://schemas.microsoft.com/office/powerpoint/2010/main" val="235811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61C1D2-92C7-4415-86AC-9887B5ED8257}"/>
              </a:ext>
            </a:extLst>
          </p:cNvPr>
          <p:cNvSpPr>
            <a:spLocks noGrp="1"/>
          </p:cNvSpPr>
          <p:nvPr>
            <p:ph type="title"/>
          </p:nvPr>
        </p:nvSpPr>
        <p:spPr/>
        <p:txBody>
          <a:bodyPr/>
          <a:lstStyle/>
          <a:p>
            <a:r>
              <a:rPr lang="en-US" altLang="ja-JP" dirty="0"/>
              <a:t>Python</a:t>
            </a:r>
            <a:r>
              <a:rPr lang="ja-JP" altLang="en-US" dirty="0"/>
              <a:t>とは（まじめ）</a:t>
            </a:r>
            <a:endParaRPr kumimoji="1" lang="ja-JP" altLang="en-US" dirty="0"/>
          </a:p>
        </p:txBody>
      </p:sp>
      <p:sp>
        <p:nvSpPr>
          <p:cNvPr id="3" name="コンテンツ プレースホルダー 2">
            <a:extLst>
              <a:ext uri="{FF2B5EF4-FFF2-40B4-BE49-F238E27FC236}">
                <a16:creationId xmlns:a16="http://schemas.microsoft.com/office/drawing/2014/main" id="{05826EA9-CDC2-47F3-BFED-57FBD8A7C8AC}"/>
              </a:ext>
            </a:extLst>
          </p:cNvPr>
          <p:cNvSpPr>
            <a:spLocks noGrp="1"/>
          </p:cNvSpPr>
          <p:nvPr>
            <p:ph idx="1"/>
          </p:nvPr>
        </p:nvSpPr>
        <p:spPr/>
        <p:txBody>
          <a:bodyPr/>
          <a:lstStyle/>
          <a:p>
            <a:r>
              <a:rPr lang="en-US" altLang="ja-JP" dirty="0"/>
              <a:t>Python</a:t>
            </a:r>
            <a:r>
              <a:rPr lang="ja-JP" altLang="en-US" dirty="0"/>
              <a:t>はプログラミング言語です。</a:t>
            </a:r>
            <a:endParaRPr lang="en-US" altLang="ja-JP" dirty="0"/>
          </a:p>
          <a:p>
            <a:r>
              <a:rPr lang="ja-JP" altLang="en-US" dirty="0"/>
              <a:t>プログラミング言語はプログラム</a:t>
            </a:r>
            <a:r>
              <a:rPr lang="en-US" altLang="ja-JP" dirty="0"/>
              <a:t>,</a:t>
            </a:r>
            <a:r>
              <a:rPr lang="ja-JP" altLang="en-US" dirty="0"/>
              <a:t>つまりはコンピュータへの命令を記述するための言葉で，</a:t>
            </a:r>
            <a:r>
              <a:rPr lang="en-US" altLang="ja-JP" dirty="0"/>
              <a:t>Python</a:t>
            </a:r>
            <a:r>
              <a:rPr lang="ja-JP" altLang="en-US" dirty="0"/>
              <a:t>はそのうちの一つです。</a:t>
            </a:r>
            <a:endParaRPr lang="en-US" altLang="ja-JP" dirty="0"/>
          </a:p>
          <a:p>
            <a:r>
              <a:rPr kumimoji="1" lang="en-US" altLang="ja-JP" dirty="0"/>
              <a:t>Python</a:t>
            </a:r>
            <a:r>
              <a:rPr kumimoji="1" lang="ja-JP" altLang="en-US" dirty="0"/>
              <a:t>は文字しか使えないし、</a:t>
            </a:r>
            <a:r>
              <a:rPr kumimoji="1" lang="en-US" altLang="ja-JP" dirty="0"/>
              <a:t>Scratch</a:t>
            </a:r>
            <a:r>
              <a:rPr kumimoji="1" lang="ja-JP" altLang="en-US" dirty="0"/>
              <a:t>にくらべて難しい概念がいくつか登場します。（変数やデータ型など、知っている人もいるかもしれません）</a:t>
            </a:r>
            <a:endParaRPr kumimoji="1" lang="en-US" altLang="ja-JP" dirty="0"/>
          </a:p>
          <a:p>
            <a:r>
              <a:rPr lang="ja-JP" altLang="en-US" dirty="0"/>
              <a:t>でも、ブロックがない分、無限に自由です。</a:t>
            </a:r>
            <a:endParaRPr lang="en-US" altLang="ja-JP" dirty="0"/>
          </a:p>
          <a:p>
            <a:r>
              <a:rPr kumimoji="1" lang="ja-JP" altLang="en-US" dirty="0"/>
              <a:t>最初は覚えることが多かったり、エラーに苦戦するかもしれませんが、いったんできるようになればこっちのもんです。</a:t>
            </a:r>
          </a:p>
        </p:txBody>
      </p:sp>
      <p:sp>
        <p:nvSpPr>
          <p:cNvPr id="4" name="スライド番号プレースホルダー 3">
            <a:extLst>
              <a:ext uri="{FF2B5EF4-FFF2-40B4-BE49-F238E27FC236}">
                <a16:creationId xmlns:a16="http://schemas.microsoft.com/office/drawing/2014/main" id="{11F0FFCF-BCC2-49B7-A047-CB78E33369F7}"/>
              </a:ext>
            </a:extLst>
          </p:cNvPr>
          <p:cNvSpPr>
            <a:spLocks noGrp="1"/>
          </p:cNvSpPr>
          <p:nvPr>
            <p:ph type="sldNum" sz="quarter" idx="12"/>
          </p:nvPr>
        </p:nvSpPr>
        <p:spPr/>
        <p:txBody>
          <a:bodyPr/>
          <a:lstStyle/>
          <a:p>
            <a:fld id="{85F73AB3-8848-4894-8721-4D01BEA4DB08}" type="slidenum">
              <a:rPr kumimoji="1" lang="ja-JP" altLang="en-US" smtClean="0"/>
              <a:t>14</a:t>
            </a:fld>
            <a:endParaRPr kumimoji="1" lang="ja-JP" altLang="en-US"/>
          </a:p>
        </p:txBody>
      </p:sp>
    </p:spTree>
    <p:extLst>
      <p:ext uri="{BB962C8B-B14F-4D97-AF65-F5344CB8AC3E}">
        <p14:creationId xmlns:p14="http://schemas.microsoft.com/office/powerpoint/2010/main" val="413023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コンテンツ プレースホルダー 14" descr="器具, 座る, 洗濯機, 家電 が含まれている画像&#10;&#10;自動的に生成された説明">
            <a:extLst>
              <a:ext uri="{FF2B5EF4-FFF2-40B4-BE49-F238E27FC236}">
                <a16:creationId xmlns:a16="http://schemas.microsoft.com/office/drawing/2014/main" id="{A8EF651A-AFFF-4100-AFC9-7D346C1930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84" b="23816"/>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207293-F6CB-475D-B89E-EA9E88A7560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ja-JP" sz="3600">
                <a:solidFill>
                  <a:schemeClr val="tx1">
                    <a:lumMod val="85000"/>
                    <a:lumOff val="15000"/>
                  </a:schemeClr>
                </a:solidFill>
              </a:rPr>
              <a:t>Python</a:t>
            </a:r>
            <a:r>
              <a:rPr lang="ja-JP" altLang="en-US" sz="3600">
                <a:solidFill>
                  <a:schemeClr val="tx1">
                    <a:lumMod val="85000"/>
                    <a:lumOff val="15000"/>
                  </a:schemeClr>
                </a:solidFill>
              </a:rPr>
              <a:t>を使うと</a:t>
            </a:r>
            <a:r>
              <a:rPr lang="en-US" altLang="ja-JP" sz="3600">
                <a:solidFill>
                  <a:schemeClr val="tx1">
                    <a:lumMod val="85000"/>
                    <a:lumOff val="15000"/>
                  </a:schemeClr>
                </a:solidFill>
              </a:rPr>
              <a:t>…</a:t>
            </a:r>
            <a:endParaRPr kumimoji="1" lang="en-US" altLang="ja-JP" sz="3600">
              <a:solidFill>
                <a:schemeClr val="tx1">
                  <a:lumMod val="85000"/>
                  <a:lumOff val="15000"/>
                </a:schemeClr>
              </a:solidFill>
            </a:endParaRPr>
          </a:p>
        </p:txBody>
      </p:sp>
      <p:cxnSp>
        <p:nvCxnSpPr>
          <p:cNvPr id="22" name="Straight Connector 2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C9F85CAF-66CF-431B-AB68-C072D5A7561E}"/>
              </a:ext>
            </a:extLst>
          </p:cNvPr>
          <p:cNvSpPr>
            <a:spLocks noGrp="1"/>
          </p:cNvSpPr>
          <p:nvPr>
            <p:ph type="sldNum" sz="quarter" idx="12"/>
          </p:nvPr>
        </p:nvSpPr>
        <p:spPr/>
        <p:txBody>
          <a:bodyPr/>
          <a:lstStyle/>
          <a:p>
            <a:fld id="{85F73AB3-8848-4894-8721-4D01BEA4DB08}" type="slidenum">
              <a:rPr kumimoji="1" lang="ja-JP" altLang="en-US" smtClean="0"/>
              <a:t>15</a:t>
            </a:fld>
            <a:endParaRPr kumimoji="1" lang="ja-JP" altLang="en-US"/>
          </a:p>
        </p:txBody>
      </p:sp>
    </p:spTree>
    <p:extLst>
      <p:ext uri="{BB962C8B-B14F-4D97-AF65-F5344CB8AC3E}">
        <p14:creationId xmlns:p14="http://schemas.microsoft.com/office/powerpoint/2010/main" val="1184942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A8EF651A-AFFF-4100-AFC9-7D346C1930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143" b="10143"/>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207293-F6CB-475D-B89E-EA9E88A7560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ja-JP" sz="3600">
                <a:solidFill>
                  <a:schemeClr val="tx1">
                    <a:lumMod val="85000"/>
                    <a:lumOff val="15000"/>
                  </a:schemeClr>
                </a:solidFill>
              </a:rPr>
              <a:t>Python</a:t>
            </a:r>
            <a:r>
              <a:rPr lang="ja-JP" altLang="en-US" sz="3600">
                <a:solidFill>
                  <a:schemeClr val="tx1">
                    <a:lumMod val="85000"/>
                    <a:lumOff val="15000"/>
                  </a:schemeClr>
                </a:solidFill>
              </a:rPr>
              <a:t>を使うと</a:t>
            </a:r>
            <a:r>
              <a:rPr lang="en-US" altLang="ja-JP" sz="3600">
                <a:solidFill>
                  <a:schemeClr val="tx1">
                    <a:lumMod val="85000"/>
                    <a:lumOff val="15000"/>
                  </a:schemeClr>
                </a:solidFill>
              </a:rPr>
              <a:t>…</a:t>
            </a:r>
            <a:endParaRPr kumimoji="1" lang="en-US" altLang="ja-JP" sz="3600">
              <a:solidFill>
                <a:schemeClr val="tx1">
                  <a:lumMod val="85000"/>
                  <a:lumOff val="15000"/>
                </a:schemeClr>
              </a:solidFill>
            </a:endParaRPr>
          </a:p>
        </p:txBody>
      </p:sp>
      <p:cxnSp>
        <p:nvCxnSpPr>
          <p:cNvPr id="22" name="Straight Connector 2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1951D7D-DB3C-4F41-8AB6-3C432DED269D}"/>
              </a:ext>
            </a:extLst>
          </p:cNvPr>
          <p:cNvSpPr>
            <a:spLocks noGrp="1"/>
          </p:cNvSpPr>
          <p:nvPr>
            <p:ph type="sldNum" sz="quarter" idx="12"/>
          </p:nvPr>
        </p:nvSpPr>
        <p:spPr/>
        <p:txBody>
          <a:bodyPr/>
          <a:lstStyle/>
          <a:p>
            <a:fld id="{85F73AB3-8848-4894-8721-4D01BEA4DB08}" type="slidenum">
              <a:rPr kumimoji="1" lang="ja-JP" altLang="en-US" smtClean="0"/>
              <a:t>16</a:t>
            </a:fld>
            <a:endParaRPr kumimoji="1" lang="ja-JP" altLang="en-US"/>
          </a:p>
        </p:txBody>
      </p:sp>
    </p:spTree>
    <p:extLst>
      <p:ext uri="{BB962C8B-B14F-4D97-AF65-F5344CB8AC3E}">
        <p14:creationId xmlns:p14="http://schemas.microsoft.com/office/powerpoint/2010/main" val="698536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コンテンツ プレースホルダー 14">
            <a:extLst>
              <a:ext uri="{FF2B5EF4-FFF2-40B4-BE49-F238E27FC236}">
                <a16:creationId xmlns:a16="http://schemas.microsoft.com/office/drawing/2014/main" id="{A8EF651A-AFFF-4100-AFC9-7D346C1930A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845" b="7845"/>
          <a:stretch/>
        </p:blipFill>
        <p:spPr>
          <a:xfrm>
            <a:off x="20" y="0"/>
            <a:ext cx="12191980" cy="6857990"/>
          </a:xfrm>
          <a:prstGeom prst="rect">
            <a:avLst/>
          </a:prstGeom>
        </p:spPr>
      </p:pic>
      <p:sp>
        <p:nvSpPr>
          <p:cNvPr id="20" name="Rectangle 1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207293-F6CB-475D-B89E-EA9E88A7560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altLang="ja-JP" sz="3600">
                <a:solidFill>
                  <a:schemeClr val="tx1">
                    <a:lumMod val="85000"/>
                    <a:lumOff val="15000"/>
                  </a:schemeClr>
                </a:solidFill>
              </a:rPr>
              <a:t>Python</a:t>
            </a:r>
            <a:r>
              <a:rPr lang="ja-JP" altLang="en-US" sz="3600">
                <a:solidFill>
                  <a:schemeClr val="tx1">
                    <a:lumMod val="85000"/>
                    <a:lumOff val="15000"/>
                  </a:schemeClr>
                </a:solidFill>
              </a:rPr>
              <a:t>を使うと</a:t>
            </a:r>
            <a:r>
              <a:rPr lang="en-US" altLang="ja-JP" sz="3600">
                <a:solidFill>
                  <a:schemeClr val="tx1">
                    <a:lumMod val="85000"/>
                    <a:lumOff val="15000"/>
                  </a:schemeClr>
                </a:solidFill>
              </a:rPr>
              <a:t>…</a:t>
            </a:r>
            <a:endParaRPr kumimoji="1" lang="en-US" altLang="ja-JP" sz="3600">
              <a:solidFill>
                <a:schemeClr val="tx1">
                  <a:lumMod val="85000"/>
                  <a:lumOff val="15000"/>
                </a:schemeClr>
              </a:solidFill>
            </a:endParaRPr>
          </a:p>
        </p:txBody>
      </p:sp>
      <p:cxnSp>
        <p:nvCxnSpPr>
          <p:cNvPr id="22" name="Straight Connector 2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11292EA1-6606-4BB5-AF69-50989FD5AB54}"/>
              </a:ext>
            </a:extLst>
          </p:cNvPr>
          <p:cNvSpPr>
            <a:spLocks noGrp="1"/>
          </p:cNvSpPr>
          <p:nvPr>
            <p:ph type="sldNum" sz="quarter" idx="12"/>
          </p:nvPr>
        </p:nvSpPr>
        <p:spPr/>
        <p:txBody>
          <a:bodyPr/>
          <a:lstStyle/>
          <a:p>
            <a:fld id="{85F73AB3-8848-4894-8721-4D01BEA4DB08}" type="slidenum">
              <a:rPr kumimoji="1" lang="ja-JP" altLang="en-US" smtClean="0"/>
              <a:t>17</a:t>
            </a:fld>
            <a:endParaRPr kumimoji="1" lang="ja-JP" altLang="en-US"/>
          </a:p>
        </p:txBody>
      </p:sp>
    </p:spTree>
    <p:extLst>
      <p:ext uri="{BB962C8B-B14F-4D97-AF65-F5344CB8AC3E}">
        <p14:creationId xmlns:p14="http://schemas.microsoft.com/office/powerpoint/2010/main" val="1329654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025983-EE20-4E80-96C5-3B664D5E926F}"/>
              </a:ext>
            </a:extLst>
          </p:cNvPr>
          <p:cNvSpPr>
            <a:spLocks noGrp="1"/>
          </p:cNvSpPr>
          <p:nvPr>
            <p:ph type="title"/>
          </p:nvPr>
        </p:nvSpPr>
        <p:spPr/>
        <p:txBody>
          <a:bodyPr/>
          <a:lstStyle/>
          <a:p>
            <a:r>
              <a:rPr kumimoji="1" lang="en-US" altLang="ja-JP" dirty="0"/>
              <a:t>Python</a:t>
            </a:r>
            <a:r>
              <a:rPr kumimoji="1" lang="ja-JP" altLang="en-US" dirty="0"/>
              <a:t>の位置づけ（まじめ）</a:t>
            </a:r>
          </a:p>
        </p:txBody>
      </p:sp>
      <p:sp>
        <p:nvSpPr>
          <p:cNvPr id="3" name="コンテンツ プレースホルダー 2">
            <a:extLst>
              <a:ext uri="{FF2B5EF4-FFF2-40B4-BE49-F238E27FC236}">
                <a16:creationId xmlns:a16="http://schemas.microsoft.com/office/drawing/2014/main" id="{9290D1D5-FA12-4CDE-906F-8AF620C63A8C}"/>
              </a:ext>
            </a:extLst>
          </p:cNvPr>
          <p:cNvSpPr>
            <a:spLocks noGrp="1"/>
          </p:cNvSpPr>
          <p:nvPr>
            <p:ph idx="1"/>
          </p:nvPr>
        </p:nvSpPr>
        <p:spPr/>
        <p:txBody>
          <a:bodyPr>
            <a:normAutofit/>
          </a:bodyPr>
          <a:lstStyle/>
          <a:p>
            <a:r>
              <a:rPr kumimoji="1" lang="ja-JP" altLang="en-US" dirty="0"/>
              <a:t>プログラミング言語は他にもたくさんあります。</a:t>
            </a:r>
            <a:r>
              <a:rPr kumimoji="1" lang="en-US" altLang="ja-JP" dirty="0"/>
              <a:t>C</a:t>
            </a:r>
            <a:r>
              <a:rPr kumimoji="1" lang="ja-JP" altLang="en-US" dirty="0"/>
              <a:t>言語や</a:t>
            </a:r>
            <a:r>
              <a:rPr kumimoji="1" lang="en-US" altLang="ja-JP" dirty="0"/>
              <a:t>C++, JavaScript</a:t>
            </a:r>
            <a:r>
              <a:rPr kumimoji="1" lang="ja-JP" altLang="en-US" dirty="0"/>
              <a:t>など。</a:t>
            </a:r>
            <a:endParaRPr kumimoji="1" lang="en-US" altLang="ja-JP" dirty="0"/>
          </a:p>
          <a:p>
            <a:r>
              <a:rPr kumimoji="1" lang="ja-JP" altLang="en-US" dirty="0"/>
              <a:t>よって、別の言語で書かれたものは</a:t>
            </a:r>
            <a:r>
              <a:rPr kumimoji="1" lang="en-US" altLang="ja-JP" dirty="0"/>
              <a:t>Python</a:t>
            </a:r>
            <a:r>
              <a:rPr kumimoji="1" lang="ja-JP" altLang="en-US" dirty="0"/>
              <a:t>でも模倣でき、その逆もできるはずです。</a:t>
            </a:r>
          </a:p>
          <a:p>
            <a:r>
              <a:rPr kumimoji="1" lang="ja-JP" altLang="en-US" dirty="0"/>
              <a:t>しかし、周辺ツールの代替ができないことによって、別の言語で記述することが困難になるときもあります。</a:t>
            </a:r>
            <a:endParaRPr kumimoji="1" lang="en-US" altLang="ja-JP" dirty="0"/>
          </a:p>
          <a:p>
            <a:r>
              <a:rPr kumimoji="1" lang="ja-JP" altLang="en-US" dirty="0"/>
              <a:t>特に、機械学習関係の周辺ツールは</a:t>
            </a:r>
            <a:r>
              <a:rPr kumimoji="1" lang="en-US" altLang="ja-JP" dirty="0"/>
              <a:t>Python</a:t>
            </a:r>
            <a:r>
              <a:rPr kumimoji="1" lang="ja-JP" altLang="en-US" dirty="0"/>
              <a:t>に充実しています。</a:t>
            </a:r>
            <a:endParaRPr kumimoji="1" lang="en-US" altLang="ja-JP" dirty="0"/>
          </a:p>
          <a:p>
            <a:r>
              <a:rPr kumimoji="1" lang="ja-JP" altLang="en-US" dirty="0"/>
              <a:t>逆に、ゲームやウェブサイトを作るためには</a:t>
            </a:r>
            <a:r>
              <a:rPr kumimoji="1" lang="en-US" altLang="ja-JP" dirty="0"/>
              <a:t>Python</a:t>
            </a:r>
            <a:r>
              <a:rPr kumimoji="1" lang="ja-JP" altLang="en-US" dirty="0"/>
              <a:t>は主流ではありません。作れるけど、他の言語のほうが作りやすいかも。</a:t>
            </a:r>
          </a:p>
        </p:txBody>
      </p:sp>
      <p:sp>
        <p:nvSpPr>
          <p:cNvPr id="4" name="スライド番号プレースホルダー 3">
            <a:extLst>
              <a:ext uri="{FF2B5EF4-FFF2-40B4-BE49-F238E27FC236}">
                <a16:creationId xmlns:a16="http://schemas.microsoft.com/office/drawing/2014/main" id="{FA6690B4-E293-4A83-B32F-59B4965523C2}"/>
              </a:ext>
            </a:extLst>
          </p:cNvPr>
          <p:cNvSpPr>
            <a:spLocks noGrp="1"/>
          </p:cNvSpPr>
          <p:nvPr>
            <p:ph type="sldNum" sz="quarter" idx="12"/>
          </p:nvPr>
        </p:nvSpPr>
        <p:spPr/>
        <p:txBody>
          <a:bodyPr/>
          <a:lstStyle/>
          <a:p>
            <a:fld id="{85F73AB3-8848-4894-8721-4D01BEA4DB08}" type="slidenum">
              <a:rPr kumimoji="1" lang="ja-JP" altLang="en-US" smtClean="0"/>
              <a:t>18</a:t>
            </a:fld>
            <a:endParaRPr kumimoji="1" lang="ja-JP" altLang="en-US"/>
          </a:p>
        </p:txBody>
      </p:sp>
    </p:spTree>
    <p:extLst>
      <p:ext uri="{BB962C8B-B14F-4D97-AF65-F5344CB8AC3E}">
        <p14:creationId xmlns:p14="http://schemas.microsoft.com/office/powerpoint/2010/main" val="245855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D3253C-6A4B-4C53-ABA2-86A3701831BB}"/>
              </a:ext>
            </a:extLst>
          </p:cNvPr>
          <p:cNvSpPr>
            <a:spLocks noGrp="1"/>
          </p:cNvSpPr>
          <p:nvPr>
            <p:ph type="title"/>
          </p:nvPr>
        </p:nvSpPr>
        <p:spPr/>
        <p:txBody>
          <a:bodyPr/>
          <a:lstStyle/>
          <a:p>
            <a:r>
              <a:rPr kumimoji="1" lang="en-US" altLang="ja-JP" dirty="0"/>
              <a:t>Python</a:t>
            </a:r>
            <a:r>
              <a:rPr kumimoji="1" lang="ja-JP" altLang="en-US" dirty="0"/>
              <a:t>触ってみる</a:t>
            </a:r>
          </a:p>
        </p:txBody>
      </p:sp>
      <p:sp>
        <p:nvSpPr>
          <p:cNvPr id="3" name="コンテンツ プレースホルダー 2">
            <a:extLst>
              <a:ext uri="{FF2B5EF4-FFF2-40B4-BE49-F238E27FC236}">
                <a16:creationId xmlns:a16="http://schemas.microsoft.com/office/drawing/2014/main" id="{11DFC775-E7B0-4394-9571-6881DAA7215A}"/>
              </a:ext>
            </a:extLst>
          </p:cNvPr>
          <p:cNvSpPr>
            <a:spLocks noGrp="1"/>
          </p:cNvSpPr>
          <p:nvPr>
            <p:ph idx="1"/>
          </p:nvPr>
        </p:nvSpPr>
        <p:spPr/>
        <p:txBody>
          <a:bodyPr/>
          <a:lstStyle/>
          <a:p>
            <a:r>
              <a:rPr kumimoji="1" lang="en-US" altLang="ja-JP" dirty="0"/>
              <a:t>Python</a:t>
            </a:r>
            <a:r>
              <a:rPr kumimoji="1" lang="ja-JP" altLang="en-US" dirty="0"/>
              <a:t>を動かす環境はいろいろあります。</a:t>
            </a:r>
            <a:endParaRPr kumimoji="1" lang="en-US" altLang="ja-JP" dirty="0"/>
          </a:p>
          <a:p>
            <a:r>
              <a:rPr kumimoji="1" lang="ja-JP" altLang="en-US" dirty="0"/>
              <a:t>環境についての話は次回詳しくします。</a:t>
            </a:r>
            <a:endParaRPr kumimoji="1" lang="en-US" altLang="ja-JP" dirty="0"/>
          </a:p>
          <a:p>
            <a:r>
              <a:rPr lang="ja-JP" altLang="en-US" dirty="0"/>
              <a:t>今回は、</a:t>
            </a:r>
            <a:r>
              <a:rPr lang="en-US" altLang="ja-JP" b="1" dirty="0"/>
              <a:t>Google Colaboratory</a:t>
            </a:r>
            <a:r>
              <a:rPr lang="ja-JP" altLang="en-US" dirty="0"/>
              <a:t>というブラウザ上で</a:t>
            </a:r>
            <a:r>
              <a:rPr lang="en-US" altLang="ja-JP" dirty="0"/>
              <a:t>Python</a:t>
            </a:r>
            <a:r>
              <a:rPr lang="ja-JP" altLang="en-US" dirty="0"/>
              <a:t>を動かせる</a:t>
            </a:r>
            <a:r>
              <a:rPr lang="en-US" altLang="ja-JP" dirty="0"/>
              <a:t>Python</a:t>
            </a:r>
            <a:r>
              <a:rPr lang="ja-JP" altLang="en-US" dirty="0"/>
              <a:t>の実行環境を使います。</a:t>
            </a:r>
            <a:endParaRPr kumimoji="1" lang="ja-JP" altLang="en-US" dirty="0"/>
          </a:p>
        </p:txBody>
      </p:sp>
      <p:sp>
        <p:nvSpPr>
          <p:cNvPr id="4" name="スライド番号プレースホルダー 3">
            <a:extLst>
              <a:ext uri="{FF2B5EF4-FFF2-40B4-BE49-F238E27FC236}">
                <a16:creationId xmlns:a16="http://schemas.microsoft.com/office/drawing/2014/main" id="{2DD50D79-50C3-4573-8ACD-C4840DFCB2E4}"/>
              </a:ext>
            </a:extLst>
          </p:cNvPr>
          <p:cNvSpPr>
            <a:spLocks noGrp="1"/>
          </p:cNvSpPr>
          <p:nvPr>
            <p:ph type="sldNum" sz="quarter" idx="12"/>
          </p:nvPr>
        </p:nvSpPr>
        <p:spPr/>
        <p:txBody>
          <a:bodyPr/>
          <a:lstStyle/>
          <a:p>
            <a:fld id="{85F73AB3-8848-4894-8721-4D01BEA4DB08}" type="slidenum">
              <a:rPr kumimoji="1" lang="ja-JP" altLang="en-US" smtClean="0"/>
              <a:t>19</a:t>
            </a:fld>
            <a:endParaRPr kumimoji="1" lang="ja-JP" altLang="en-US"/>
          </a:p>
        </p:txBody>
      </p:sp>
    </p:spTree>
    <p:extLst>
      <p:ext uri="{BB962C8B-B14F-4D97-AF65-F5344CB8AC3E}">
        <p14:creationId xmlns:p14="http://schemas.microsoft.com/office/powerpoint/2010/main" val="197298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4B32A8-5E76-4667-97AA-A031AD321A5B}"/>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973B5B88-04A6-4059-9E66-6FFF820BF966}"/>
              </a:ext>
            </a:extLst>
          </p:cNvPr>
          <p:cNvSpPr>
            <a:spLocks noGrp="1"/>
          </p:cNvSpPr>
          <p:nvPr>
            <p:ph idx="1"/>
          </p:nvPr>
        </p:nvSpPr>
        <p:spPr/>
        <p:txBody>
          <a:bodyPr/>
          <a:lstStyle/>
          <a:p>
            <a:pPr marL="0" indent="0">
              <a:buNone/>
            </a:pPr>
            <a:r>
              <a:rPr kumimoji="1" lang="ja-JP" altLang="en-US" dirty="0"/>
              <a:t>はじめまして！</a:t>
            </a:r>
            <a:endParaRPr kumimoji="1" lang="en-US" altLang="ja-JP" dirty="0"/>
          </a:p>
          <a:p>
            <a:pPr marL="0" indent="0">
              <a:buNone/>
            </a:pPr>
            <a:r>
              <a:rPr kumimoji="1" lang="en-US" altLang="ja-JP" dirty="0"/>
              <a:t>2021</a:t>
            </a:r>
            <a:r>
              <a:rPr kumimoji="1" lang="ja-JP" altLang="en-US" dirty="0"/>
              <a:t>年</a:t>
            </a:r>
            <a:r>
              <a:rPr kumimoji="1" lang="en-US" altLang="ja-JP" dirty="0"/>
              <a:t>Python</a:t>
            </a:r>
            <a:r>
              <a:rPr lang="ja-JP" altLang="en-US" dirty="0"/>
              <a:t>班 班長の</a:t>
            </a:r>
            <a:r>
              <a:rPr lang="en-US" altLang="ja-JP" dirty="0"/>
              <a:t>and</a:t>
            </a:r>
            <a:r>
              <a:rPr lang="ja-JP" altLang="en-US" dirty="0"/>
              <a:t>と申します。</a:t>
            </a:r>
            <a:endParaRPr kumimoji="1" lang="en-US" altLang="ja-JP" dirty="0"/>
          </a:p>
          <a:p>
            <a:pPr marL="0" indent="0">
              <a:buNone/>
            </a:pPr>
            <a:r>
              <a:rPr lang="ja-JP" altLang="en-US" dirty="0"/>
              <a:t>今日はよろしくお願いします。</a:t>
            </a:r>
            <a:endParaRPr lang="en-US" altLang="ja-JP" dirty="0"/>
          </a:p>
          <a:p>
            <a:pPr marL="0" indent="0">
              <a:buNone/>
            </a:pPr>
            <a:r>
              <a:rPr kumimoji="1" lang="ja-JP" altLang="en-US" dirty="0"/>
              <a:t>講義と</a:t>
            </a:r>
            <a:r>
              <a:rPr lang="ja-JP" altLang="en-US" dirty="0"/>
              <a:t>は言</a:t>
            </a:r>
            <a:r>
              <a:rPr kumimoji="1" lang="ja-JP" altLang="en-US" dirty="0"/>
              <a:t>っていますが、</a:t>
            </a:r>
            <a:r>
              <a:rPr lang="ja-JP" altLang="en-US" dirty="0"/>
              <a:t>肩の力を抜いてリラックスして聞いて下さいね。</a:t>
            </a:r>
            <a:endParaRPr lang="en-US" altLang="ja-JP" dirty="0"/>
          </a:p>
          <a:p>
            <a:pPr marL="0" indent="0">
              <a:buNone/>
            </a:pPr>
            <a:r>
              <a:rPr kumimoji="1" lang="ja-JP" altLang="en-US" dirty="0"/>
              <a:t>ただし、プログラミングを本気でやろうという気持ちがあれば、それはおおいに歓迎します。（人から教わるだけでは身につかないものですから）</a:t>
            </a:r>
          </a:p>
        </p:txBody>
      </p:sp>
      <p:sp>
        <p:nvSpPr>
          <p:cNvPr id="4" name="スライド番号プレースホルダー 3">
            <a:extLst>
              <a:ext uri="{FF2B5EF4-FFF2-40B4-BE49-F238E27FC236}">
                <a16:creationId xmlns:a16="http://schemas.microsoft.com/office/drawing/2014/main" id="{C1BEA540-0ACD-4DB1-81BE-6AAB66B9FFF7}"/>
              </a:ext>
            </a:extLst>
          </p:cNvPr>
          <p:cNvSpPr>
            <a:spLocks noGrp="1"/>
          </p:cNvSpPr>
          <p:nvPr>
            <p:ph type="sldNum" sz="quarter" idx="12"/>
          </p:nvPr>
        </p:nvSpPr>
        <p:spPr/>
        <p:txBody>
          <a:bodyPr/>
          <a:lstStyle/>
          <a:p>
            <a:fld id="{85F73AB3-8848-4894-8721-4D01BEA4DB08}" type="slidenum">
              <a:rPr kumimoji="1" lang="ja-JP" altLang="en-US" smtClean="0"/>
              <a:t>2</a:t>
            </a:fld>
            <a:endParaRPr kumimoji="1" lang="ja-JP" altLang="en-US"/>
          </a:p>
        </p:txBody>
      </p:sp>
    </p:spTree>
    <p:extLst>
      <p:ext uri="{BB962C8B-B14F-4D97-AF65-F5344CB8AC3E}">
        <p14:creationId xmlns:p14="http://schemas.microsoft.com/office/powerpoint/2010/main" val="3976671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9D827-A5DF-4E7B-8D5D-06E9FCBE8EA6}"/>
              </a:ext>
            </a:extLst>
          </p:cNvPr>
          <p:cNvSpPr>
            <a:spLocks noGrp="1"/>
          </p:cNvSpPr>
          <p:nvPr>
            <p:ph type="title"/>
          </p:nvPr>
        </p:nvSpPr>
        <p:spPr/>
        <p:txBody>
          <a:bodyPr/>
          <a:lstStyle/>
          <a:p>
            <a:r>
              <a:rPr lang="en-US" altLang="ja-JP" dirty="0"/>
              <a:t>Google</a:t>
            </a:r>
            <a:r>
              <a:rPr lang="ja-JP" altLang="en-US" dirty="0"/>
              <a:t> </a:t>
            </a:r>
            <a:r>
              <a:rPr lang="en-US" altLang="ja-JP" dirty="0"/>
              <a:t>Colaboratory</a:t>
            </a:r>
            <a:r>
              <a:rPr lang="ja-JP" altLang="en-US" dirty="0"/>
              <a:t>やってみよう</a:t>
            </a:r>
            <a:endParaRPr kumimoji="1" lang="ja-JP" altLang="en-US" dirty="0"/>
          </a:p>
        </p:txBody>
      </p:sp>
      <p:sp>
        <p:nvSpPr>
          <p:cNvPr id="3" name="コンテンツ プレースホルダー 2">
            <a:extLst>
              <a:ext uri="{FF2B5EF4-FFF2-40B4-BE49-F238E27FC236}">
                <a16:creationId xmlns:a16="http://schemas.microsoft.com/office/drawing/2014/main" id="{64CE7459-ED3C-4B88-8037-84A6457E0D17}"/>
              </a:ext>
            </a:extLst>
          </p:cNvPr>
          <p:cNvSpPr>
            <a:spLocks noGrp="1"/>
          </p:cNvSpPr>
          <p:nvPr>
            <p:ph idx="1"/>
          </p:nvPr>
        </p:nvSpPr>
        <p:spPr/>
        <p:txBody>
          <a:bodyPr>
            <a:normAutofit lnSpcReduction="10000"/>
          </a:bodyPr>
          <a:lstStyle/>
          <a:p>
            <a:pPr marL="514350" indent="-514350">
              <a:buFont typeface="+mj-lt"/>
              <a:buAutoNum type="arabicPeriod"/>
            </a:pPr>
            <a:r>
              <a:rPr kumimoji="1" lang="en-US" altLang="ja-JP" dirty="0">
                <a:hlinkClick r:id="rId2"/>
              </a:rPr>
              <a:t>https://colab.research.google.com/notebooks/intro.ipynb#recent=true</a:t>
            </a:r>
            <a:r>
              <a:rPr kumimoji="1" lang="ja-JP" altLang="en-US" dirty="0"/>
              <a:t>にアクセス</a:t>
            </a:r>
            <a:endParaRPr kumimoji="1" lang="en-US" altLang="ja-JP" dirty="0"/>
          </a:p>
          <a:p>
            <a:pPr marL="514350" indent="-514350">
              <a:buFont typeface="+mj-lt"/>
              <a:buAutoNum type="arabicPeriod"/>
            </a:pPr>
            <a:r>
              <a:rPr kumimoji="1" lang="ja-JP" altLang="en-US" dirty="0"/>
              <a:t>ノートブックを新規作成</a:t>
            </a:r>
            <a:endParaRPr kumimoji="1" lang="en-US" altLang="ja-JP" dirty="0"/>
          </a:p>
          <a:p>
            <a:pPr marL="514350" indent="-514350">
              <a:buFont typeface="+mj-lt"/>
              <a:buAutoNum type="arabicPeriod"/>
            </a:pPr>
            <a:r>
              <a:rPr lang="ja-JP" altLang="en-US" dirty="0"/>
              <a:t>適当に名前を付けて保存</a:t>
            </a:r>
            <a:endParaRPr lang="en-US" altLang="ja-JP" dirty="0"/>
          </a:p>
          <a:p>
            <a:pPr lvl="1"/>
            <a:r>
              <a:rPr lang="ja-JP" altLang="en-US" dirty="0"/>
              <a:t>これで自分の</a:t>
            </a:r>
            <a:r>
              <a:rPr lang="en-US" altLang="ja-JP" dirty="0"/>
              <a:t>Google</a:t>
            </a:r>
            <a:r>
              <a:rPr lang="ja-JP" altLang="en-US" dirty="0"/>
              <a:t>ドライブにファイルが作成されてるはずです</a:t>
            </a:r>
            <a:endParaRPr lang="en-US" altLang="ja-JP" dirty="0"/>
          </a:p>
          <a:p>
            <a:pPr lvl="1"/>
            <a:r>
              <a:rPr lang="ja-JP" altLang="en-US" dirty="0"/>
              <a:t>適当はよくない。整理しよう</a:t>
            </a:r>
            <a:endParaRPr lang="en-US" altLang="ja-JP" dirty="0"/>
          </a:p>
          <a:p>
            <a:pPr marL="514350" indent="-514350">
              <a:buFont typeface="+mj-lt"/>
              <a:buAutoNum type="arabicPeriod"/>
            </a:pPr>
            <a:r>
              <a:rPr lang="en-US" altLang="ja-JP" dirty="0">
                <a:hlinkClick r:id="rId3"/>
              </a:rPr>
              <a:t>https://colab.research.google.com/drive/1nNWdFhYZz6mAbb0ZNOVEid9AHmRGzlNr?usp=sharing</a:t>
            </a:r>
            <a:r>
              <a:rPr lang="ja-JP" altLang="en-US" dirty="0"/>
              <a:t>にアクセス</a:t>
            </a:r>
            <a:endParaRPr lang="en-US" altLang="ja-JP" dirty="0"/>
          </a:p>
          <a:p>
            <a:pPr marL="514350" indent="-514350">
              <a:buFont typeface="+mj-lt"/>
              <a:buAutoNum type="arabicPeriod"/>
            </a:pPr>
            <a:r>
              <a:rPr lang="ja-JP" altLang="en-US" dirty="0"/>
              <a:t>ファイル </a:t>
            </a:r>
            <a:r>
              <a:rPr lang="en-US" altLang="ja-JP" dirty="0"/>
              <a:t>&gt; </a:t>
            </a:r>
            <a:r>
              <a:rPr lang="ja-JP" altLang="en-US" dirty="0"/>
              <a:t>ドライブにコピーを保存</a:t>
            </a:r>
            <a:endParaRPr lang="en-US" altLang="ja-JP" dirty="0"/>
          </a:p>
          <a:p>
            <a:pPr lvl="1"/>
            <a:r>
              <a:rPr lang="ja-JP" altLang="en-US" dirty="0"/>
              <a:t>これで自分の</a:t>
            </a:r>
            <a:r>
              <a:rPr lang="en-US" altLang="ja-JP" dirty="0"/>
              <a:t>Google</a:t>
            </a:r>
            <a:r>
              <a:rPr lang="ja-JP" altLang="en-US" dirty="0"/>
              <a:t>ドライブに講義用のファイルがコピーされて保存されてるはずです。自由に動かしたり編集して</a:t>
            </a:r>
            <a:r>
              <a:rPr lang="en-US" altLang="ja-JP" dirty="0"/>
              <a:t>OK</a:t>
            </a:r>
            <a:r>
              <a:rPr lang="ja-JP" altLang="en-US" dirty="0"/>
              <a:t>です</a:t>
            </a:r>
            <a:endParaRPr lang="en-US" altLang="ja-JP" dirty="0"/>
          </a:p>
          <a:p>
            <a:pPr marL="514350" indent="-514350">
              <a:buFont typeface="+mj-lt"/>
              <a:buAutoNum type="arabicPeriod"/>
            </a:pPr>
            <a:endParaRPr kumimoji="1" lang="en-US" altLang="ja-JP" dirty="0"/>
          </a:p>
        </p:txBody>
      </p:sp>
      <p:sp>
        <p:nvSpPr>
          <p:cNvPr id="4" name="スライド番号プレースホルダー 3">
            <a:extLst>
              <a:ext uri="{FF2B5EF4-FFF2-40B4-BE49-F238E27FC236}">
                <a16:creationId xmlns:a16="http://schemas.microsoft.com/office/drawing/2014/main" id="{013DF750-E84D-44CB-951B-5CD163741CFF}"/>
              </a:ext>
            </a:extLst>
          </p:cNvPr>
          <p:cNvSpPr>
            <a:spLocks noGrp="1"/>
          </p:cNvSpPr>
          <p:nvPr>
            <p:ph type="sldNum" sz="quarter" idx="12"/>
          </p:nvPr>
        </p:nvSpPr>
        <p:spPr/>
        <p:txBody>
          <a:bodyPr/>
          <a:lstStyle/>
          <a:p>
            <a:fld id="{85F73AB3-8848-4894-8721-4D01BEA4DB08}" type="slidenum">
              <a:rPr kumimoji="1" lang="ja-JP" altLang="en-US" smtClean="0"/>
              <a:t>20</a:t>
            </a:fld>
            <a:endParaRPr kumimoji="1" lang="ja-JP" altLang="en-US"/>
          </a:p>
        </p:txBody>
      </p:sp>
    </p:spTree>
    <p:extLst>
      <p:ext uri="{BB962C8B-B14F-4D97-AF65-F5344CB8AC3E}">
        <p14:creationId xmlns:p14="http://schemas.microsoft.com/office/powerpoint/2010/main" val="367693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4CF66-5857-4E70-AF32-AAE85BF476D2}"/>
              </a:ext>
            </a:extLst>
          </p:cNvPr>
          <p:cNvSpPr>
            <a:spLocks noGrp="1"/>
          </p:cNvSpPr>
          <p:nvPr>
            <p:ph type="title"/>
          </p:nvPr>
        </p:nvSpPr>
        <p:spPr/>
        <p:txBody>
          <a:bodyPr/>
          <a:lstStyle/>
          <a:p>
            <a:r>
              <a:rPr kumimoji="1" lang="ja-JP" altLang="en-US" dirty="0"/>
              <a:t>今日やったこと</a:t>
            </a:r>
          </a:p>
        </p:txBody>
      </p:sp>
      <p:sp>
        <p:nvSpPr>
          <p:cNvPr id="3" name="コンテンツ プレースホルダー 2">
            <a:extLst>
              <a:ext uri="{FF2B5EF4-FFF2-40B4-BE49-F238E27FC236}">
                <a16:creationId xmlns:a16="http://schemas.microsoft.com/office/drawing/2014/main" id="{91D1F2B2-971B-4FB0-A094-CFCB3D1445FB}"/>
              </a:ext>
            </a:extLst>
          </p:cNvPr>
          <p:cNvSpPr>
            <a:spLocks noGrp="1"/>
          </p:cNvSpPr>
          <p:nvPr>
            <p:ph idx="1"/>
          </p:nvPr>
        </p:nvSpPr>
        <p:spPr/>
        <p:txBody>
          <a:bodyPr/>
          <a:lstStyle/>
          <a:p>
            <a:r>
              <a:rPr kumimoji="1" lang="en-US" altLang="ja-JP" dirty="0"/>
              <a:t>Python</a:t>
            </a:r>
            <a:r>
              <a:rPr kumimoji="1" lang="ja-JP" altLang="en-US" dirty="0"/>
              <a:t>とは何者か、説明しました。</a:t>
            </a:r>
            <a:endParaRPr kumimoji="1" lang="en-US" altLang="ja-JP" dirty="0"/>
          </a:p>
          <a:p>
            <a:r>
              <a:rPr lang="en-US" altLang="ja-JP" dirty="0"/>
              <a:t>Google Colaboratory</a:t>
            </a:r>
            <a:r>
              <a:rPr lang="ja-JP" altLang="en-US" dirty="0"/>
              <a:t>という環境で、</a:t>
            </a:r>
            <a:r>
              <a:rPr lang="en-US" altLang="ja-JP" dirty="0"/>
              <a:t>Python</a:t>
            </a:r>
            <a:r>
              <a:rPr lang="ja-JP" altLang="en-US" dirty="0"/>
              <a:t>を動かしてみました。</a:t>
            </a:r>
            <a:endParaRPr lang="en-US" altLang="ja-JP" dirty="0"/>
          </a:p>
          <a:p>
            <a:r>
              <a:rPr kumimoji="1" lang="ja-JP" altLang="en-US" dirty="0"/>
              <a:t>流れの説明と自己紹介をしました。</a:t>
            </a:r>
          </a:p>
        </p:txBody>
      </p:sp>
      <p:sp>
        <p:nvSpPr>
          <p:cNvPr id="4" name="スライド番号プレースホルダー 3">
            <a:extLst>
              <a:ext uri="{FF2B5EF4-FFF2-40B4-BE49-F238E27FC236}">
                <a16:creationId xmlns:a16="http://schemas.microsoft.com/office/drawing/2014/main" id="{0CDDB112-C47E-416B-A29C-DB85CCED6384}"/>
              </a:ext>
            </a:extLst>
          </p:cNvPr>
          <p:cNvSpPr>
            <a:spLocks noGrp="1"/>
          </p:cNvSpPr>
          <p:nvPr>
            <p:ph type="sldNum" sz="quarter" idx="12"/>
          </p:nvPr>
        </p:nvSpPr>
        <p:spPr/>
        <p:txBody>
          <a:bodyPr/>
          <a:lstStyle/>
          <a:p>
            <a:fld id="{85F73AB3-8848-4894-8721-4D01BEA4DB08}" type="slidenum">
              <a:rPr kumimoji="1" lang="ja-JP" altLang="en-US" smtClean="0"/>
              <a:t>21</a:t>
            </a:fld>
            <a:endParaRPr kumimoji="1" lang="ja-JP" altLang="en-US"/>
          </a:p>
        </p:txBody>
      </p:sp>
    </p:spTree>
    <p:extLst>
      <p:ext uri="{BB962C8B-B14F-4D97-AF65-F5344CB8AC3E}">
        <p14:creationId xmlns:p14="http://schemas.microsoft.com/office/powerpoint/2010/main" val="3134285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5FF64C-C3F9-4C49-B5FE-B0521E37F374}"/>
              </a:ext>
            </a:extLst>
          </p:cNvPr>
          <p:cNvSpPr>
            <a:spLocks noGrp="1"/>
          </p:cNvSpPr>
          <p:nvPr>
            <p:ph type="title"/>
          </p:nvPr>
        </p:nvSpPr>
        <p:spPr/>
        <p:txBody>
          <a:bodyPr/>
          <a:lstStyle/>
          <a:p>
            <a:r>
              <a:rPr kumimoji="1" lang="ja-JP" altLang="en-US" dirty="0"/>
              <a:t>今日の復習</a:t>
            </a:r>
          </a:p>
        </p:txBody>
      </p:sp>
      <p:sp>
        <p:nvSpPr>
          <p:cNvPr id="3" name="コンテンツ プレースホルダー 2">
            <a:extLst>
              <a:ext uri="{FF2B5EF4-FFF2-40B4-BE49-F238E27FC236}">
                <a16:creationId xmlns:a16="http://schemas.microsoft.com/office/drawing/2014/main" id="{56F2F2DE-D83F-4AC9-B310-4AD453266BA5}"/>
              </a:ext>
            </a:extLst>
          </p:cNvPr>
          <p:cNvSpPr>
            <a:spLocks noGrp="1"/>
          </p:cNvSpPr>
          <p:nvPr>
            <p:ph idx="1"/>
          </p:nvPr>
        </p:nvSpPr>
        <p:spPr/>
        <p:txBody>
          <a:bodyPr/>
          <a:lstStyle/>
          <a:p>
            <a:r>
              <a:rPr kumimoji="1" lang="en-US" altLang="ja-JP" dirty="0"/>
              <a:t>Progate</a:t>
            </a:r>
          </a:p>
          <a:p>
            <a:pPr lvl="1">
              <a:buFont typeface="Wingdings" panose="05000000000000000000" pitchFamily="2" charset="2"/>
              <a:buChar char="Ø"/>
            </a:pPr>
            <a:r>
              <a:rPr lang="ja-JP" altLang="en-US" dirty="0"/>
              <a:t>アカウント作成後、全部で</a:t>
            </a:r>
            <a:r>
              <a:rPr lang="en-US" altLang="ja-JP" dirty="0"/>
              <a:t>2</a:t>
            </a:r>
            <a:r>
              <a:rPr lang="ja-JP" altLang="en-US" dirty="0"/>
              <a:t>時間くらいで基礎を勉強できるはずなので、不安な人は基礎のコースを復習してみてください。</a:t>
            </a:r>
            <a:endParaRPr lang="en-US" altLang="ja-JP" dirty="0"/>
          </a:p>
          <a:p>
            <a:pPr lvl="1">
              <a:buFont typeface="Wingdings" panose="05000000000000000000" pitchFamily="2" charset="2"/>
              <a:buChar char="Ø"/>
            </a:pPr>
            <a:r>
              <a:rPr lang="ja-JP" altLang="en-US" dirty="0"/>
              <a:t>他の言語もできるので初心者にはおすすめ。</a:t>
            </a:r>
            <a:endParaRPr lang="en-US" altLang="ja-JP" dirty="0"/>
          </a:p>
          <a:p>
            <a:pPr marL="0" indent="0">
              <a:buNone/>
            </a:pPr>
            <a:endParaRPr kumimoji="1" lang="en-US" altLang="ja-JP" dirty="0"/>
          </a:p>
          <a:p>
            <a:r>
              <a:rPr lang="en-US" altLang="ja-JP" dirty="0"/>
              <a:t>Aidemy</a:t>
            </a:r>
            <a:endParaRPr kumimoji="1" lang="en-US" altLang="ja-JP" dirty="0"/>
          </a:p>
          <a:p>
            <a:pPr lvl="1">
              <a:buFont typeface="Wingdings" panose="05000000000000000000" pitchFamily="2" charset="2"/>
              <a:buChar char="Ø"/>
            </a:pPr>
            <a:r>
              <a:rPr kumimoji="1" lang="en-US" altLang="ja-JP" dirty="0"/>
              <a:t>Progate</a:t>
            </a:r>
            <a:r>
              <a:rPr kumimoji="1" lang="ja-JP" altLang="en-US" dirty="0"/>
              <a:t>より時間がかかった気がする。</a:t>
            </a:r>
            <a:endParaRPr kumimoji="1" lang="en-US" altLang="ja-JP" dirty="0"/>
          </a:p>
          <a:p>
            <a:pPr lvl="1">
              <a:buFont typeface="Wingdings" panose="05000000000000000000" pitchFamily="2" charset="2"/>
              <a:buChar char="Ø"/>
            </a:pPr>
            <a:r>
              <a:rPr lang="ja-JP" altLang="en-US" dirty="0"/>
              <a:t>動画形式です。無料で、こっちのほうが充実してたと思う。</a:t>
            </a:r>
            <a:endParaRPr kumimoji="1" lang="ja-JP" altLang="en-US" dirty="0"/>
          </a:p>
        </p:txBody>
      </p:sp>
      <p:sp>
        <p:nvSpPr>
          <p:cNvPr id="4" name="スライド番号プレースホルダー 3">
            <a:extLst>
              <a:ext uri="{FF2B5EF4-FFF2-40B4-BE49-F238E27FC236}">
                <a16:creationId xmlns:a16="http://schemas.microsoft.com/office/drawing/2014/main" id="{BEB4A000-CB17-4802-A790-EFAA5E4ACCCB}"/>
              </a:ext>
            </a:extLst>
          </p:cNvPr>
          <p:cNvSpPr>
            <a:spLocks noGrp="1"/>
          </p:cNvSpPr>
          <p:nvPr>
            <p:ph type="sldNum" sz="quarter" idx="12"/>
          </p:nvPr>
        </p:nvSpPr>
        <p:spPr/>
        <p:txBody>
          <a:bodyPr/>
          <a:lstStyle/>
          <a:p>
            <a:fld id="{85F73AB3-8848-4894-8721-4D01BEA4DB08}" type="slidenum">
              <a:rPr kumimoji="1" lang="ja-JP" altLang="en-US" smtClean="0"/>
              <a:t>22</a:t>
            </a:fld>
            <a:endParaRPr kumimoji="1" lang="ja-JP" altLang="en-US"/>
          </a:p>
        </p:txBody>
      </p:sp>
    </p:spTree>
    <p:extLst>
      <p:ext uri="{BB962C8B-B14F-4D97-AF65-F5344CB8AC3E}">
        <p14:creationId xmlns:p14="http://schemas.microsoft.com/office/powerpoint/2010/main" val="2973752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5A6C8F-F542-46A9-BD99-34BBF37DCE66}"/>
              </a:ext>
            </a:extLst>
          </p:cNvPr>
          <p:cNvSpPr>
            <a:spLocks noGrp="1"/>
          </p:cNvSpPr>
          <p:nvPr>
            <p:ph type="title"/>
          </p:nvPr>
        </p:nvSpPr>
        <p:spPr/>
        <p:txBody>
          <a:bodyPr/>
          <a:lstStyle/>
          <a:p>
            <a:r>
              <a:rPr kumimoji="1" lang="ja-JP" altLang="en-US" dirty="0"/>
              <a:t>次回予告</a:t>
            </a:r>
          </a:p>
        </p:txBody>
      </p:sp>
      <p:sp>
        <p:nvSpPr>
          <p:cNvPr id="3" name="コンテンツ プレースホルダー 2">
            <a:extLst>
              <a:ext uri="{FF2B5EF4-FFF2-40B4-BE49-F238E27FC236}">
                <a16:creationId xmlns:a16="http://schemas.microsoft.com/office/drawing/2014/main" id="{0D8F2CD3-4A95-47BD-B836-DD9035D4FCCC}"/>
              </a:ext>
            </a:extLst>
          </p:cNvPr>
          <p:cNvSpPr>
            <a:spLocks noGrp="1"/>
          </p:cNvSpPr>
          <p:nvPr>
            <p:ph idx="1"/>
          </p:nvPr>
        </p:nvSpPr>
        <p:spPr/>
        <p:txBody>
          <a:bodyPr/>
          <a:lstStyle/>
          <a:p>
            <a:r>
              <a:rPr lang="ja-JP" altLang="en-US" dirty="0"/>
              <a:t>環境構築</a:t>
            </a:r>
            <a:endParaRPr lang="en-US" altLang="ja-JP" dirty="0"/>
          </a:p>
          <a:p>
            <a:pPr lvl="1">
              <a:buFont typeface="Wingdings" panose="05000000000000000000" pitchFamily="2" charset="2"/>
              <a:buChar char="Ø"/>
            </a:pPr>
            <a:r>
              <a:rPr lang="ja-JP" altLang="en-US" dirty="0"/>
              <a:t>今日はブラウザ上で</a:t>
            </a:r>
            <a:r>
              <a:rPr lang="en-US" altLang="ja-JP" dirty="0"/>
              <a:t>Python</a:t>
            </a:r>
            <a:r>
              <a:rPr lang="ja-JP" altLang="en-US" dirty="0"/>
              <a:t>を動作しましたが、次回は各自の</a:t>
            </a:r>
            <a:r>
              <a:rPr lang="en-US" altLang="ja-JP" dirty="0"/>
              <a:t>PC</a:t>
            </a:r>
            <a:r>
              <a:rPr lang="ja-JP" altLang="en-US" dirty="0"/>
              <a:t>に</a:t>
            </a:r>
            <a:r>
              <a:rPr lang="en-US" altLang="ja-JP" dirty="0"/>
              <a:t>Python</a:t>
            </a:r>
            <a:r>
              <a:rPr lang="ja-JP" altLang="en-US" dirty="0"/>
              <a:t>をインストールしてみましょう。</a:t>
            </a:r>
            <a:endParaRPr lang="en-US" altLang="ja-JP" dirty="0"/>
          </a:p>
          <a:p>
            <a:pPr lvl="1">
              <a:buFont typeface="Wingdings" panose="05000000000000000000" pitchFamily="2" charset="2"/>
              <a:buChar char="Ø"/>
            </a:pPr>
            <a:r>
              <a:rPr lang="ja-JP" altLang="en-US" dirty="0"/>
              <a:t>また、環境ごとのメリット</a:t>
            </a:r>
            <a:r>
              <a:rPr lang="en-US" altLang="ja-JP" dirty="0"/>
              <a:t>/</a:t>
            </a:r>
            <a:r>
              <a:rPr lang="ja-JP" altLang="en-US" dirty="0"/>
              <a:t>デメリットも説明します。</a:t>
            </a:r>
            <a:endParaRPr lang="en-US" altLang="ja-JP" dirty="0"/>
          </a:p>
          <a:p>
            <a:pPr lvl="1">
              <a:buFont typeface="Wingdings" panose="05000000000000000000" pitchFamily="2" charset="2"/>
              <a:buChar char="Ø"/>
            </a:pPr>
            <a:r>
              <a:rPr lang="ja-JP" altLang="en-US" dirty="0"/>
              <a:t>いかにもハッカーみたいな「</a:t>
            </a:r>
            <a:r>
              <a:rPr lang="en-US" altLang="ja-JP" dirty="0"/>
              <a:t>Terminal</a:t>
            </a:r>
            <a:r>
              <a:rPr lang="ja-JP" altLang="en-US" dirty="0"/>
              <a:t>」というソフトも触ります。</a:t>
            </a:r>
            <a:endParaRPr lang="en-US" altLang="ja-JP" dirty="0"/>
          </a:p>
          <a:p>
            <a:r>
              <a:rPr kumimoji="1" lang="ja-JP" altLang="en-US" dirty="0"/>
              <a:t>関数</a:t>
            </a:r>
            <a:endParaRPr kumimoji="1" lang="en-US" altLang="ja-JP" dirty="0"/>
          </a:p>
          <a:p>
            <a:r>
              <a:rPr lang="ja-JP" altLang="en-US" dirty="0"/>
              <a:t>ライブラリ</a:t>
            </a:r>
            <a:endParaRPr lang="en-US" altLang="ja-JP" dirty="0"/>
          </a:p>
          <a:p>
            <a:pPr lvl="1">
              <a:buFont typeface="Wingdings" panose="05000000000000000000" pitchFamily="2" charset="2"/>
              <a:buChar char="Ø"/>
            </a:pPr>
            <a:r>
              <a:rPr lang="ja-JP" altLang="en-US" dirty="0"/>
              <a:t>外部機能を取り込んで使う方法を説明します。</a:t>
            </a:r>
            <a:endParaRPr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45CB8715-DA12-46EB-8FB7-A3373F3D3F08}"/>
              </a:ext>
            </a:extLst>
          </p:cNvPr>
          <p:cNvSpPr>
            <a:spLocks noGrp="1"/>
          </p:cNvSpPr>
          <p:nvPr>
            <p:ph type="sldNum" sz="quarter" idx="12"/>
          </p:nvPr>
        </p:nvSpPr>
        <p:spPr/>
        <p:txBody>
          <a:bodyPr/>
          <a:lstStyle/>
          <a:p>
            <a:fld id="{85F73AB3-8848-4894-8721-4D01BEA4DB08}" type="slidenum">
              <a:rPr kumimoji="1" lang="ja-JP" altLang="en-US" smtClean="0"/>
              <a:t>23</a:t>
            </a:fld>
            <a:endParaRPr kumimoji="1" lang="ja-JP" altLang="en-US"/>
          </a:p>
        </p:txBody>
      </p:sp>
    </p:spTree>
    <p:extLst>
      <p:ext uri="{BB962C8B-B14F-4D97-AF65-F5344CB8AC3E}">
        <p14:creationId xmlns:p14="http://schemas.microsoft.com/office/powerpoint/2010/main" val="34333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13204-63CC-4153-9F47-A510D3E17AA9}"/>
              </a:ext>
            </a:extLst>
          </p:cNvPr>
          <p:cNvSpPr>
            <a:spLocks noGrp="1"/>
          </p:cNvSpPr>
          <p:nvPr>
            <p:ph type="title"/>
          </p:nvPr>
        </p:nvSpPr>
        <p:spPr/>
        <p:txBody>
          <a:bodyPr/>
          <a:lstStyle/>
          <a:p>
            <a:r>
              <a:rPr kumimoji="1" lang="ja-JP" altLang="en-US" dirty="0"/>
              <a:t>おわり</a:t>
            </a:r>
          </a:p>
        </p:txBody>
      </p:sp>
      <p:sp>
        <p:nvSpPr>
          <p:cNvPr id="3" name="コンテンツ プレースホルダー 2">
            <a:extLst>
              <a:ext uri="{FF2B5EF4-FFF2-40B4-BE49-F238E27FC236}">
                <a16:creationId xmlns:a16="http://schemas.microsoft.com/office/drawing/2014/main" id="{CD5BF298-FC00-45A7-A36E-3C8CCA5D26D8}"/>
              </a:ext>
            </a:extLst>
          </p:cNvPr>
          <p:cNvSpPr>
            <a:spLocks noGrp="1"/>
          </p:cNvSpPr>
          <p:nvPr>
            <p:ph idx="1"/>
          </p:nvPr>
        </p:nvSpPr>
        <p:spPr/>
        <p:txBody>
          <a:bodyPr/>
          <a:lstStyle/>
          <a:p>
            <a:r>
              <a:rPr kumimoji="1" lang="ja-JP" altLang="en-US" dirty="0"/>
              <a:t>講義に参加してくださりありがとうございました。</a:t>
            </a:r>
            <a:endParaRPr kumimoji="1" lang="en-US" altLang="ja-JP" dirty="0"/>
          </a:p>
          <a:p>
            <a:r>
              <a:rPr lang="ja-JP" altLang="en-US" dirty="0"/>
              <a:t>見学者の方にはこの後</a:t>
            </a:r>
            <a:r>
              <a:rPr lang="en-US" altLang="ja-JP" dirty="0"/>
              <a:t>DM</a:t>
            </a:r>
            <a:r>
              <a:rPr lang="ja-JP" altLang="en-US" dirty="0"/>
              <a:t>します。</a:t>
            </a:r>
            <a:endParaRPr lang="en-US" altLang="ja-JP" dirty="0"/>
          </a:p>
          <a:p>
            <a:r>
              <a:rPr lang="ja-JP" altLang="en-US" dirty="0"/>
              <a:t>僕はすぐには退出しない（予定です）ので、質問等あればどうぞ。</a:t>
            </a:r>
            <a:endParaRPr lang="en-US" altLang="ja-JP" dirty="0"/>
          </a:p>
        </p:txBody>
      </p:sp>
      <p:sp>
        <p:nvSpPr>
          <p:cNvPr id="4" name="スライド番号プレースホルダー 3">
            <a:extLst>
              <a:ext uri="{FF2B5EF4-FFF2-40B4-BE49-F238E27FC236}">
                <a16:creationId xmlns:a16="http://schemas.microsoft.com/office/drawing/2014/main" id="{73F9E558-43C3-4BA4-863E-165E243BD116}"/>
              </a:ext>
            </a:extLst>
          </p:cNvPr>
          <p:cNvSpPr>
            <a:spLocks noGrp="1"/>
          </p:cNvSpPr>
          <p:nvPr>
            <p:ph type="sldNum" sz="quarter" idx="12"/>
          </p:nvPr>
        </p:nvSpPr>
        <p:spPr/>
        <p:txBody>
          <a:bodyPr/>
          <a:lstStyle/>
          <a:p>
            <a:fld id="{85F73AB3-8848-4894-8721-4D01BEA4DB08}" type="slidenum">
              <a:rPr kumimoji="1" lang="ja-JP" altLang="en-US" smtClean="0"/>
              <a:t>24</a:t>
            </a:fld>
            <a:endParaRPr kumimoji="1" lang="ja-JP" altLang="en-US"/>
          </a:p>
        </p:txBody>
      </p:sp>
    </p:spTree>
    <p:extLst>
      <p:ext uri="{BB962C8B-B14F-4D97-AF65-F5344CB8AC3E}">
        <p14:creationId xmlns:p14="http://schemas.microsoft.com/office/powerpoint/2010/main" val="206923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D53E80-D49B-4050-9145-D9282716C4C4}"/>
              </a:ext>
            </a:extLst>
          </p:cNvPr>
          <p:cNvSpPr>
            <a:spLocks noGrp="1"/>
          </p:cNvSpPr>
          <p:nvPr>
            <p:ph type="title"/>
          </p:nvPr>
        </p:nvSpPr>
        <p:spPr/>
        <p:txBody>
          <a:bodyPr/>
          <a:lstStyle/>
          <a:p>
            <a:r>
              <a:rPr kumimoji="1" lang="ja-JP" altLang="en-US" dirty="0"/>
              <a:t>心構え</a:t>
            </a:r>
          </a:p>
        </p:txBody>
      </p:sp>
      <p:sp>
        <p:nvSpPr>
          <p:cNvPr id="3" name="コンテンツ プレースホルダー 2">
            <a:extLst>
              <a:ext uri="{FF2B5EF4-FFF2-40B4-BE49-F238E27FC236}">
                <a16:creationId xmlns:a16="http://schemas.microsoft.com/office/drawing/2014/main" id="{6D8DE12E-5CA0-454B-B298-3F0976376610}"/>
              </a:ext>
            </a:extLst>
          </p:cNvPr>
          <p:cNvSpPr>
            <a:spLocks noGrp="1"/>
          </p:cNvSpPr>
          <p:nvPr>
            <p:ph idx="1"/>
          </p:nvPr>
        </p:nvSpPr>
        <p:spPr/>
        <p:txBody>
          <a:bodyPr/>
          <a:lstStyle/>
          <a:p>
            <a:r>
              <a:rPr kumimoji="1" lang="ja-JP" altLang="en-US" dirty="0"/>
              <a:t>最初に</a:t>
            </a:r>
            <a:r>
              <a:rPr kumimoji="1" lang="en-US" altLang="ja-JP" dirty="0"/>
              <a:t>Scratch</a:t>
            </a:r>
            <a:r>
              <a:rPr kumimoji="1" lang="ja-JP" altLang="en-US" dirty="0"/>
              <a:t>を紹介したのは、「プログラミングを</a:t>
            </a:r>
            <a:r>
              <a:rPr kumimoji="1" lang="en-US" altLang="ja-JP" dirty="0"/>
              <a:t>0</a:t>
            </a:r>
            <a:r>
              <a:rPr kumimoji="1" lang="ja-JP" altLang="en-US" dirty="0"/>
              <a:t>からはじめよう」と思っている人でも中学の情報で導入は終わっている！ということを示したかったためです。</a:t>
            </a:r>
            <a:endParaRPr kumimoji="1" lang="en-US" altLang="ja-JP" dirty="0"/>
          </a:p>
          <a:p>
            <a:r>
              <a:rPr kumimoji="1" lang="ja-JP" altLang="en-US" dirty="0"/>
              <a:t>そして、</a:t>
            </a:r>
            <a:r>
              <a:rPr kumimoji="1" lang="ja-JP" altLang="en-US" b="1" dirty="0"/>
              <a:t>「プログラマは業務時間の半分は検索している」</a:t>
            </a:r>
            <a:r>
              <a:rPr kumimoji="1" lang="ja-JP" altLang="en-US" dirty="0"/>
              <a:t>らしい。</a:t>
            </a:r>
            <a:endParaRPr kumimoji="1" lang="en-US" altLang="ja-JP" dirty="0"/>
          </a:p>
          <a:p>
            <a:r>
              <a:rPr lang="ja-JP" altLang="en-US" dirty="0"/>
              <a:t>多くの機能を覚える必要はなく、検索しながら自分の作りたいものを作ればいいという心構えで大丈夫です。</a:t>
            </a:r>
            <a:endParaRPr lang="en-US" altLang="ja-JP" dirty="0"/>
          </a:p>
          <a:p>
            <a:r>
              <a:rPr lang="ja-JP" altLang="en-US" dirty="0"/>
              <a:t>このスライド、</a:t>
            </a:r>
            <a:r>
              <a:rPr kumimoji="1" lang="ja-JP" altLang="en-US" dirty="0"/>
              <a:t>あとまわしにするかも（次回以降）</a:t>
            </a:r>
          </a:p>
        </p:txBody>
      </p:sp>
      <p:sp>
        <p:nvSpPr>
          <p:cNvPr id="4" name="スライド番号プレースホルダー 3">
            <a:extLst>
              <a:ext uri="{FF2B5EF4-FFF2-40B4-BE49-F238E27FC236}">
                <a16:creationId xmlns:a16="http://schemas.microsoft.com/office/drawing/2014/main" id="{B452B65F-1226-478B-83B1-5B398FD40EB6}"/>
              </a:ext>
            </a:extLst>
          </p:cNvPr>
          <p:cNvSpPr>
            <a:spLocks noGrp="1"/>
          </p:cNvSpPr>
          <p:nvPr>
            <p:ph type="sldNum" sz="quarter" idx="12"/>
          </p:nvPr>
        </p:nvSpPr>
        <p:spPr/>
        <p:txBody>
          <a:bodyPr/>
          <a:lstStyle/>
          <a:p>
            <a:fld id="{85F73AB3-8848-4894-8721-4D01BEA4DB08}" type="slidenum">
              <a:rPr kumimoji="1" lang="ja-JP" altLang="en-US" smtClean="0"/>
              <a:t>25</a:t>
            </a:fld>
            <a:endParaRPr kumimoji="1" lang="ja-JP" altLang="en-US"/>
          </a:p>
        </p:txBody>
      </p:sp>
    </p:spTree>
    <p:extLst>
      <p:ext uri="{BB962C8B-B14F-4D97-AF65-F5344CB8AC3E}">
        <p14:creationId xmlns:p14="http://schemas.microsoft.com/office/powerpoint/2010/main" val="3334418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20F0D-5CE9-40C7-A3BD-AC884680F6D9}"/>
              </a:ext>
            </a:extLst>
          </p:cNvPr>
          <p:cNvSpPr>
            <a:spLocks noGrp="1"/>
          </p:cNvSpPr>
          <p:nvPr>
            <p:ph type="title"/>
          </p:nvPr>
        </p:nvSpPr>
        <p:spPr/>
        <p:txBody>
          <a:bodyPr/>
          <a:lstStyle/>
          <a:p>
            <a:r>
              <a:rPr kumimoji="1" lang="ja-JP" altLang="en-US" dirty="0"/>
              <a:t>今日の目標</a:t>
            </a:r>
          </a:p>
        </p:txBody>
      </p:sp>
      <p:sp>
        <p:nvSpPr>
          <p:cNvPr id="3" name="コンテンツ プレースホルダー 2">
            <a:extLst>
              <a:ext uri="{FF2B5EF4-FFF2-40B4-BE49-F238E27FC236}">
                <a16:creationId xmlns:a16="http://schemas.microsoft.com/office/drawing/2014/main" id="{D2452A8F-2213-4B08-BB5D-D3C06800DC2D}"/>
              </a:ext>
            </a:extLst>
          </p:cNvPr>
          <p:cNvSpPr>
            <a:spLocks noGrp="1"/>
          </p:cNvSpPr>
          <p:nvPr>
            <p:ph idx="1"/>
          </p:nvPr>
        </p:nvSpPr>
        <p:spPr/>
        <p:txBody>
          <a:bodyPr/>
          <a:lstStyle/>
          <a:p>
            <a:r>
              <a:rPr lang="ja-JP" altLang="en-US" dirty="0"/>
              <a:t>プログラミングの</a:t>
            </a:r>
            <a:r>
              <a:rPr kumimoji="1" lang="ja-JP" altLang="en-US" dirty="0"/>
              <a:t>基礎を</a:t>
            </a:r>
            <a:r>
              <a:rPr lang="ja-JP" altLang="en-US" dirty="0"/>
              <a:t>（</a:t>
            </a:r>
            <a:r>
              <a:rPr lang="en-US" altLang="ja-JP" dirty="0"/>
              <a:t>Python</a:t>
            </a:r>
            <a:r>
              <a:rPr lang="ja-JP" altLang="en-US" dirty="0"/>
              <a:t>を使って）</a:t>
            </a:r>
            <a:r>
              <a:rPr kumimoji="1" lang="ja-JP" altLang="en-US" dirty="0"/>
              <a:t>勉強する</a:t>
            </a:r>
            <a:endParaRPr kumimoji="1" lang="en-US" altLang="ja-JP" dirty="0"/>
          </a:p>
          <a:p>
            <a:r>
              <a:rPr lang="ja-JP" altLang="en-US" dirty="0"/>
              <a:t>今日は見学を兼ねているので、これからの流れを説明する</a:t>
            </a:r>
            <a:endParaRPr kumimoji="1" lang="en-US" altLang="ja-JP" dirty="0"/>
          </a:p>
          <a:p>
            <a:r>
              <a:rPr kumimoji="1" lang="ja-JP" altLang="en-US" dirty="0"/>
              <a:t>初回講義なので自己紹介の場を設ける（大事！！）</a:t>
            </a:r>
            <a:endParaRPr kumimoji="1" lang="en-US" altLang="ja-JP" dirty="0"/>
          </a:p>
          <a:p>
            <a:pPr marL="0" indent="0">
              <a:buNone/>
            </a:pPr>
            <a:endParaRPr kumimoji="1" lang="ja-JP" altLang="en-US" dirty="0"/>
          </a:p>
        </p:txBody>
      </p:sp>
      <p:sp>
        <p:nvSpPr>
          <p:cNvPr id="4" name="スライド番号プレースホルダー 3">
            <a:extLst>
              <a:ext uri="{FF2B5EF4-FFF2-40B4-BE49-F238E27FC236}">
                <a16:creationId xmlns:a16="http://schemas.microsoft.com/office/drawing/2014/main" id="{177A2460-678B-476C-8858-F0126D7CE3E0}"/>
              </a:ext>
            </a:extLst>
          </p:cNvPr>
          <p:cNvSpPr>
            <a:spLocks noGrp="1"/>
          </p:cNvSpPr>
          <p:nvPr>
            <p:ph type="sldNum" sz="quarter" idx="12"/>
          </p:nvPr>
        </p:nvSpPr>
        <p:spPr/>
        <p:txBody>
          <a:bodyPr/>
          <a:lstStyle/>
          <a:p>
            <a:fld id="{85F73AB3-8848-4894-8721-4D01BEA4DB08}" type="slidenum">
              <a:rPr kumimoji="1" lang="ja-JP" altLang="en-US" smtClean="0"/>
              <a:t>3</a:t>
            </a:fld>
            <a:endParaRPr kumimoji="1" lang="ja-JP" altLang="en-US"/>
          </a:p>
        </p:txBody>
      </p:sp>
    </p:spTree>
    <p:extLst>
      <p:ext uri="{BB962C8B-B14F-4D97-AF65-F5344CB8AC3E}">
        <p14:creationId xmlns:p14="http://schemas.microsoft.com/office/powerpoint/2010/main" val="355075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7AFE5-020C-466F-97F9-1E32683A56D3}"/>
              </a:ext>
            </a:extLst>
          </p:cNvPr>
          <p:cNvSpPr>
            <a:spLocks noGrp="1"/>
          </p:cNvSpPr>
          <p:nvPr>
            <p:ph type="title"/>
          </p:nvPr>
        </p:nvSpPr>
        <p:spPr/>
        <p:txBody>
          <a:bodyPr/>
          <a:lstStyle/>
          <a:p>
            <a:r>
              <a:rPr kumimoji="1" lang="ja-JP" altLang="en-US" dirty="0"/>
              <a:t>自己紹介するよ</a:t>
            </a:r>
          </a:p>
        </p:txBody>
      </p:sp>
      <p:sp>
        <p:nvSpPr>
          <p:cNvPr id="3" name="コンテンツ プレースホルダー 2">
            <a:extLst>
              <a:ext uri="{FF2B5EF4-FFF2-40B4-BE49-F238E27FC236}">
                <a16:creationId xmlns:a16="http://schemas.microsoft.com/office/drawing/2014/main" id="{9A6C1431-40EB-462A-A4A3-5CA4FF681800}"/>
              </a:ext>
            </a:extLst>
          </p:cNvPr>
          <p:cNvSpPr>
            <a:spLocks noGrp="1"/>
          </p:cNvSpPr>
          <p:nvPr>
            <p:ph idx="1"/>
          </p:nvPr>
        </p:nvSpPr>
        <p:spPr/>
        <p:txBody>
          <a:bodyPr/>
          <a:lstStyle/>
          <a:p>
            <a:r>
              <a:rPr lang="ja-JP" altLang="en-US" dirty="0"/>
              <a:t>自己紹介するよ。（あとで）</a:t>
            </a:r>
            <a:endParaRPr lang="en-US" altLang="ja-JP" dirty="0"/>
          </a:p>
          <a:p>
            <a:r>
              <a:rPr lang="en-US" altLang="ja-JP" dirty="0"/>
              <a:t>1</a:t>
            </a:r>
            <a:r>
              <a:rPr lang="ja-JP" altLang="en-US" dirty="0"/>
              <a:t>人</a:t>
            </a:r>
            <a:r>
              <a:rPr lang="en-US" altLang="ja-JP" dirty="0"/>
              <a:t>30</a:t>
            </a:r>
            <a:r>
              <a:rPr lang="ja-JP" altLang="en-US" dirty="0"/>
              <a:t>秒～</a:t>
            </a:r>
            <a:r>
              <a:rPr lang="en-US" altLang="ja-JP" dirty="0"/>
              <a:t>5</a:t>
            </a:r>
            <a:r>
              <a:rPr lang="ja-JP" altLang="en-US" dirty="0"/>
              <a:t>分くらい。自由です</a:t>
            </a:r>
            <a:endParaRPr lang="en-US" altLang="ja-JP" dirty="0"/>
          </a:p>
          <a:p>
            <a:r>
              <a:rPr kumimoji="1" lang="ja-JP" altLang="en-US" dirty="0"/>
              <a:t>何言うか考えておいてほしい</a:t>
            </a:r>
            <a:endParaRPr kumimoji="1" lang="en-US" altLang="ja-JP" dirty="0"/>
          </a:p>
          <a:p>
            <a:pPr lvl="1">
              <a:buFont typeface="Wingdings" panose="05000000000000000000" pitchFamily="2" charset="2"/>
              <a:buChar char="Ø"/>
            </a:pPr>
            <a:r>
              <a:rPr kumimoji="1" lang="ja-JP" altLang="en-US" dirty="0"/>
              <a:t>学部学科</a:t>
            </a:r>
            <a:endParaRPr kumimoji="1" lang="en-US" altLang="ja-JP" dirty="0"/>
          </a:p>
          <a:p>
            <a:pPr lvl="1">
              <a:buFont typeface="Wingdings" panose="05000000000000000000" pitchFamily="2" charset="2"/>
              <a:buChar char="Ø"/>
            </a:pPr>
            <a:r>
              <a:rPr lang="ja-JP" altLang="en-US" dirty="0"/>
              <a:t>学年</a:t>
            </a:r>
            <a:endParaRPr lang="en-US" altLang="ja-JP" dirty="0"/>
          </a:p>
          <a:p>
            <a:pPr lvl="1">
              <a:buFont typeface="Wingdings" panose="05000000000000000000" pitchFamily="2" charset="2"/>
              <a:buChar char="Ø"/>
            </a:pPr>
            <a:r>
              <a:rPr lang="ja-JP" altLang="en-US" dirty="0"/>
              <a:t>なまえ</a:t>
            </a:r>
            <a:endParaRPr lang="en-US" altLang="ja-JP" dirty="0"/>
          </a:p>
          <a:p>
            <a:pPr lvl="1">
              <a:buFont typeface="Wingdings" panose="05000000000000000000" pitchFamily="2" charset="2"/>
              <a:buChar char="Ø"/>
            </a:pPr>
            <a:r>
              <a:rPr kumimoji="1" lang="ja-JP" altLang="en-US" dirty="0"/>
              <a:t>見学 </a:t>
            </a:r>
            <a:r>
              <a:rPr kumimoji="1" lang="en-US" altLang="ja-JP" dirty="0"/>
              <a:t>or </a:t>
            </a:r>
            <a:r>
              <a:rPr kumimoji="1" lang="ja-JP" altLang="en-US" dirty="0"/>
              <a:t>入部（入部してる人は、いつからいるか）</a:t>
            </a:r>
            <a:endParaRPr kumimoji="1" lang="en-US" altLang="ja-JP" dirty="0"/>
          </a:p>
          <a:p>
            <a:pPr lvl="1">
              <a:buFont typeface="Wingdings" panose="05000000000000000000" pitchFamily="2" charset="2"/>
              <a:buChar char="Ø"/>
            </a:pPr>
            <a:r>
              <a:rPr lang="ja-JP" altLang="en-US" dirty="0"/>
              <a:t>趣味とか興味があることとか</a:t>
            </a:r>
            <a:endParaRPr lang="en-US" altLang="ja-JP" dirty="0"/>
          </a:p>
          <a:p>
            <a:pPr lvl="1">
              <a:buFont typeface="Wingdings" panose="05000000000000000000" pitchFamily="2" charset="2"/>
              <a:buChar char="Ø"/>
            </a:pPr>
            <a:r>
              <a:rPr kumimoji="1" lang="ja-JP" altLang="en-US" dirty="0"/>
              <a:t>なお、講義進行の都合で、使用している</a:t>
            </a:r>
            <a:r>
              <a:rPr kumimoji="1" lang="en-US" altLang="ja-JP" dirty="0"/>
              <a:t>O</a:t>
            </a:r>
            <a:r>
              <a:rPr lang="en-US" altLang="ja-JP" dirty="0"/>
              <a:t>S</a:t>
            </a:r>
            <a:r>
              <a:rPr lang="ja-JP" altLang="en-US" dirty="0"/>
              <a:t>を教えてほしい。</a:t>
            </a:r>
            <a:endParaRPr lang="en-US" altLang="ja-JP" dirty="0"/>
          </a:p>
          <a:p>
            <a:pPr lvl="1">
              <a:buFont typeface="Wingdings" panose="05000000000000000000" pitchFamily="2" charset="2"/>
              <a:buChar char="Ø"/>
            </a:pPr>
            <a:r>
              <a:rPr kumimoji="1" lang="ja-JP" altLang="en-US" dirty="0"/>
              <a:t>その他何でも</a:t>
            </a:r>
            <a:endParaRPr kumimoji="1" lang="en-US" altLang="ja-JP" dirty="0"/>
          </a:p>
          <a:p>
            <a:pPr lvl="1">
              <a:buFont typeface="Wingdings" panose="05000000000000000000" pitchFamily="2" charset="2"/>
              <a:buChar char="Ø"/>
            </a:pPr>
            <a:endParaRPr kumimoji="1" lang="ja-JP" altLang="en-US" dirty="0"/>
          </a:p>
        </p:txBody>
      </p:sp>
      <p:sp>
        <p:nvSpPr>
          <p:cNvPr id="4" name="スライド番号プレースホルダー 3">
            <a:extLst>
              <a:ext uri="{FF2B5EF4-FFF2-40B4-BE49-F238E27FC236}">
                <a16:creationId xmlns:a16="http://schemas.microsoft.com/office/drawing/2014/main" id="{250DCC05-13DA-43BD-B463-8AF7D0DC5C5C}"/>
              </a:ext>
            </a:extLst>
          </p:cNvPr>
          <p:cNvSpPr>
            <a:spLocks noGrp="1"/>
          </p:cNvSpPr>
          <p:nvPr>
            <p:ph type="sldNum" sz="quarter" idx="12"/>
          </p:nvPr>
        </p:nvSpPr>
        <p:spPr/>
        <p:txBody>
          <a:bodyPr/>
          <a:lstStyle/>
          <a:p>
            <a:fld id="{85F73AB3-8848-4894-8721-4D01BEA4DB08}" type="slidenum">
              <a:rPr kumimoji="1" lang="ja-JP" altLang="en-US" smtClean="0"/>
              <a:t>4</a:t>
            </a:fld>
            <a:endParaRPr kumimoji="1" lang="ja-JP" altLang="en-US"/>
          </a:p>
        </p:txBody>
      </p:sp>
    </p:spTree>
    <p:extLst>
      <p:ext uri="{BB962C8B-B14F-4D97-AF65-F5344CB8AC3E}">
        <p14:creationId xmlns:p14="http://schemas.microsoft.com/office/powerpoint/2010/main" val="387207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327573-4028-4959-8193-7717FC6908D7}"/>
              </a:ext>
            </a:extLst>
          </p:cNvPr>
          <p:cNvSpPr>
            <a:spLocks noGrp="1"/>
          </p:cNvSpPr>
          <p:nvPr>
            <p:ph type="title"/>
          </p:nvPr>
        </p:nvSpPr>
        <p:spPr/>
        <p:txBody>
          <a:bodyPr/>
          <a:lstStyle/>
          <a:p>
            <a:r>
              <a:rPr kumimoji="1" lang="ja-JP" altLang="en-US" dirty="0"/>
              <a:t>今日の流れ</a:t>
            </a:r>
          </a:p>
        </p:txBody>
      </p:sp>
      <p:sp>
        <p:nvSpPr>
          <p:cNvPr id="3" name="コンテンツ プレースホルダー 2">
            <a:extLst>
              <a:ext uri="{FF2B5EF4-FFF2-40B4-BE49-F238E27FC236}">
                <a16:creationId xmlns:a16="http://schemas.microsoft.com/office/drawing/2014/main" id="{6A3AC7EF-B2C7-477D-8596-EC786BC243E9}"/>
              </a:ext>
            </a:extLst>
          </p:cNvPr>
          <p:cNvSpPr>
            <a:spLocks noGrp="1"/>
          </p:cNvSpPr>
          <p:nvPr>
            <p:ph idx="1"/>
          </p:nvPr>
        </p:nvSpPr>
        <p:spPr/>
        <p:txBody>
          <a:bodyPr/>
          <a:lstStyle/>
          <a:p>
            <a:pPr marL="514350" indent="-514350">
              <a:buFont typeface="+mj-lt"/>
              <a:buAutoNum type="arabicPeriod"/>
            </a:pPr>
            <a:r>
              <a:rPr lang="en-US" altLang="ja-JP" dirty="0"/>
              <a:t>OSK</a:t>
            </a:r>
            <a:r>
              <a:rPr lang="ja-JP" altLang="en-US" dirty="0"/>
              <a:t>や</a:t>
            </a:r>
            <a:r>
              <a:rPr lang="en-US" altLang="ja-JP" dirty="0"/>
              <a:t>Python</a:t>
            </a:r>
            <a:r>
              <a:rPr lang="ja-JP" altLang="en-US" dirty="0"/>
              <a:t>班の今後の流れを説明する</a:t>
            </a:r>
            <a:endParaRPr lang="en-US" altLang="ja-JP" dirty="0"/>
          </a:p>
          <a:p>
            <a:pPr marL="514350" indent="-514350">
              <a:buFont typeface="+mj-lt"/>
              <a:buAutoNum type="arabicPeriod"/>
            </a:pPr>
            <a:r>
              <a:rPr lang="ja-JP" altLang="en-US" dirty="0"/>
              <a:t>自己紹介</a:t>
            </a:r>
            <a:endParaRPr lang="en-US" altLang="ja-JP" dirty="0"/>
          </a:p>
          <a:p>
            <a:pPr marL="514350" indent="-514350">
              <a:buFont typeface="+mj-lt"/>
              <a:buAutoNum type="arabicPeriod"/>
            </a:pPr>
            <a:r>
              <a:rPr lang="ja-JP" altLang="en-US" dirty="0"/>
              <a:t>講義（</a:t>
            </a:r>
            <a:r>
              <a:rPr lang="en-US" altLang="ja-JP" dirty="0"/>
              <a:t>1</a:t>
            </a:r>
            <a:r>
              <a:rPr lang="ja-JP" altLang="en-US" dirty="0"/>
              <a:t>時間くらい）</a:t>
            </a:r>
            <a:endParaRPr lang="en-US" altLang="ja-JP" dirty="0"/>
          </a:p>
          <a:p>
            <a:pPr marL="514350" indent="-514350">
              <a:buFont typeface="+mj-lt"/>
              <a:buAutoNum type="arabicPeriod"/>
            </a:pPr>
            <a:r>
              <a:rPr lang="ja-JP" altLang="en-US" dirty="0"/>
              <a:t>次回予告</a:t>
            </a:r>
            <a:endParaRPr lang="en-US" altLang="ja-JP" dirty="0"/>
          </a:p>
          <a:p>
            <a:pPr marL="514350" indent="-514350">
              <a:buFont typeface="+mj-lt"/>
              <a:buAutoNum type="arabicPeriod"/>
            </a:pPr>
            <a:r>
              <a:rPr lang="ja-JP" altLang="en-US" dirty="0"/>
              <a:t>おわり</a:t>
            </a:r>
            <a:endParaRPr lang="en-US" altLang="ja-JP" dirty="0"/>
          </a:p>
        </p:txBody>
      </p:sp>
      <p:sp>
        <p:nvSpPr>
          <p:cNvPr id="4" name="スライド番号プレースホルダー 3">
            <a:extLst>
              <a:ext uri="{FF2B5EF4-FFF2-40B4-BE49-F238E27FC236}">
                <a16:creationId xmlns:a16="http://schemas.microsoft.com/office/drawing/2014/main" id="{ADF68698-56FC-454C-AAA0-1CD6051CFDCF}"/>
              </a:ext>
            </a:extLst>
          </p:cNvPr>
          <p:cNvSpPr>
            <a:spLocks noGrp="1"/>
          </p:cNvSpPr>
          <p:nvPr>
            <p:ph type="sldNum" sz="quarter" idx="12"/>
          </p:nvPr>
        </p:nvSpPr>
        <p:spPr/>
        <p:txBody>
          <a:bodyPr/>
          <a:lstStyle/>
          <a:p>
            <a:fld id="{85F73AB3-8848-4894-8721-4D01BEA4DB08}" type="slidenum">
              <a:rPr kumimoji="1" lang="ja-JP" altLang="en-US" smtClean="0"/>
              <a:t>5</a:t>
            </a:fld>
            <a:endParaRPr kumimoji="1" lang="ja-JP" altLang="en-US"/>
          </a:p>
        </p:txBody>
      </p:sp>
    </p:spTree>
    <p:extLst>
      <p:ext uri="{BB962C8B-B14F-4D97-AF65-F5344CB8AC3E}">
        <p14:creationId xmlns:p14="http://schemas.microsoft.com/office/powerpoint/2010/main" val="24831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AE4FA-7995-4D60-B47E-A87FE541D4C0}"/>
              </a:ext>
            </a:extLst>
          </p:cNvPr>
          <p:cNvSpPr>
            <a:spLocks noGrp="1"/>
          </p:cNvSpPr>
          <p:nvPr>
            <p:ph type="title"/>
          </p:nvPr>
        </p:nvSpPr>
        <p:spPr/>
        <p:txBody>
          <a:bodyPr/>
          <a:lstStyle/>
          <a:p>
            <a:r>
              <a:rPr kumimoji="1" lang="ja-JP" altLang="en-US" dirty="0"/>
              <a:t>講義のルール</a:t>
            </a:r>
          </a:p>
        </p:txBody>
      </p:sp>
      <p:sp>
        <p:nvSpPr>
          <p:cNvPr id="3" name="コンテンツ プレースホルダー 2">
            <a:extLst>
              <a:ext uri="{FF2B5EF4-FFF2-40B4-BE49-F238E27FC236}">
                <a16:creationId xmlns:a16="http://schemas.microsoft.com/office/drawing/2014/main" id="{4D34CB32-D434-43F9-84F8-BE0F5D2AF56E}"/>
              </a:ext>
            </a:extLst>
          </p:cNvPr>
          <p:cNvSpPr>
            <a:spLocks noGrp="1"/>
          </p:cNvSpPr>
          <p:nvPr>
            <p:ph idx="1"/>
          </p:nvPr>
        </p:nvSpPr>
        <p:spPr/>
        <p:txBody>
          <a:bodyPr/>
          <a:lstStyle/>
          <a:p>
            <a:r>
              <a:rPr kumimoji="1" lang="ja-JP" altLang="en-US" dirty="0"/>
              <a:t>入退出自由</a:t>
            </a:r>
            <a:r>
              <a:rPr lang="ja-JP" altLang="en-US" dirty="0"/>
              <a:t>、</a:t>
            </a:r>
            <a:r>
              <a:rPr kumimoji="1" lang="ja-JP" altLang="en-US" dirty="0"/>
              <a:t>途中参加も</a:t>
            </a:r>
            <a:r>
              <a:rPr kumimoji="1" lang="en-US" altLang="ja-JP" dirty="0"/>
              <a:t>OK</a:t>
            </a:r>
            <a:r>
              <a:rPr kumimoji="1" lang="ja-JP" altLang="en-US" dirty="0"/>
              <a:t>です</a:t>
            </a:r>
            <a:endParaRPr kumimoji="1" lang="en-US" altLang="ja-JP" dirty="0"/>
          </a:p>
          <a:p>
            <a:r>
              <a:rPr lang="ja-JP" altLang="en-US" dirty="0"/>
              <a:t>いつでも質問や発言していい（むしろしてね）</a:t>
            </a:r>
            <a:endParaRPr lang="en-US" altLang="ja-JP" dirty="0"/>
          </a:p>
          <a:p>
            <a:r>
              <a:rPr lang="ja-JP" altLang="en-US" dirty="0"/>
              <a:t>席を外すときは一声かけてくれると助かる</a:t>
            </a:r>
            <a:endParaRPr lang="en-US" altLang="ja-JP" dirty="0"/>
          </a:p>
          <a:p>
            <a:r>
              <a:rPr lang="ja-JP" altLang="en-US" dirty="0"/>
              <a:t>講義は大体</a:t>
            </a:r>
            <a:r>
              <a:rPr lang="en-US" altLang="ja-JP" dirty="0"/>
              <a:t>2</a:t>
            </a:r>
            <a:r>
              <a:rPr lang="ja-JP" altLang="en-US" dirty="0"/>
              <a:t>時間以内を目標とする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74AED13B-76B5-4589-B8A7-EBE663AE3328}"/>
              </a:ext>
            </a:extLst>
          </p:cNvPr>
          <p:cNvSpPr>
            <a:spLocks noGrp="1"/>
          </p:cNvSpPr>
          <p:nvPr>
            <p:ph type="sldNum" sz="quarter" idx="12"/>
          </p:nvPr>
        </p:nvSpPr>
        <p:spPr/>
        <p:txBody>
          <a:bodyPr/>
          <a:lstStyle/>
          <a:p>
            <a:fld id="{85F73AB3-8848-4894-8721-4D01BEA4DB08}" type="slidenum">
              <a:rPr kumimoji="1" lang="ja-JP" altLang="en-US" smtClean="0"/>
              <a:t>6</a:t>
            </a:fld>
            <a:endParaRPr kumimoji="1" lang="ja-JP" altLang="en-US"/>
          </a:p>
        </p:txBody>
      </p:sp>
    </p:spTree>
    <p:extLst>
      <p:ext uri="{BB962C8B-B14F-4D97-AF65-F5344CB8AC3E}">
        <p14:creationId xmlns:p14="http://schemas.microsoft.com/office/powerpoint/2010/main" val="2931356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F7A4B1-5483-49E4-B293-7C94DEED4C14}"/>
              </a:ext>
            </a:extLst>
          </p:cNvPr>
          <p:cNvSpPr>
            <a:spLocks noGrp="1"/>
          </p:cNvSpPr>
          <p:nvPr>
            <p:ph type="title"/>
          </p:nvPr>
        </p:nvSpPr>
        <p:spPr/>
        <p:txBody>
          <a:bodyPr/>
          <a:lstStyle/>
          <a:p>
            <a:r>
              <a:rPr kumimoji="1" lang="en-US" altLang="ja-JP" dirty="0"/>
              <a:t>OSK </a:t>
            </a:r>
            <a:r>
              <a:rPr kumimoji="1" lang="ja-JP" altLang="en-US" dirty="0"/>
              <a:t>今後の流れ</a:t>
            </a:r>
          </a:p>
        </p:txBody>
      </p:sp>
      <p:sp>
        <p:nvSpPr>
          <p:cNvPr id="3" name="コンテンツ プレースホルダー 2">
            <a:extLst>
              <a:ext uri="{FF2B5EF4-FFF2-40B4-BE49-F238E27FC236}">
                <a16:creationId xmlns:a16="http://schemas.microsoft.com/office/drawing/2014/main" id="{AAE92DDB-3A2F-4CA0-9D6A-D65DEFB56550}"/>
              </a:ext>
            </a:extLst>
          </p:cNvPr>
          <p:cNvSpPr>
            <a:spLocks noGrp="1"/>
          </p:cNvSpPr>
          <p:nvPr>
            <p:ph idx="1"/>
          </p:nvPr>
        </p:nvSpPr>
        <p:spPr/>
        <p:txBody>
          <a:bodyPr/>
          <a:lstStyle/>
          <a:p>
            <a:r>
              <a:rPr kumimoji="1" lang="en-US" altLang="ja-JP" dirty="0"/>
              <a:t>2</a:t>
            </a:r>
            <a:r>
              <a:rPr kumimoji="1" lang="ja-JP" altLang="en-US" dirty="0"/>
              <a:t>回目以降の講義も基本的に毎週土曜日</a:t>
            </a:r>
            <a:endParaRPr kumimoji="1" lang="en-US" altLang="ja-JP" dirty="0"/>
          </a:p>
          <a:p>
            <a:r>
              <a:rPr lang="ja-JP" altLang="en-US" dirty="0"/>
              <a:t>来週ちょっと予定が入るかもしれないので時間変わる </a:t>
            </a:r>
            <a:r>
              <a:rPr lang="en-US" altLang="ja-JP" dirty="0"/>
              <a:t>or</a:t>
            </a:r>
            <a:r>
              <a:rPr lang="ja-JP" altLang="en-US" dirty="0"/>
              <a:t> 日曜になるかも</a:t>
            </a:r>
            <a:endParaRPr lang="en-US" altLang="ja-JP" dirty="0"/>
          </a:p>
          <a:p>
            <a:r>
              <a:rPr lang="ja-JP" altLang="en-US" dirty="0"/>
              <a:t>今年度も基本リモートかな（できたら、対面でも話したいね）</a:t>
            </a:r>
            <a:endParaRPr lang="en-US" altLang="ja-JP" dirty="0"/>
          </a:p>
          <a:p>
            <a:r>
              <a:rPr kumimoji="1" lang="en-US" altLang="ja-JP" dirty="0"/>
              <a:t>Python</a:t>
            </a:r>
            <a:r>
              <a:rPr kumimoji="1" lang="ja-JP" altLang="en-US" dirty="0"/>
              <a:t>班は全部で講義</a:t>
            </a:r>
            <a:r>
              <a:rPr kumimoji="1" lang="en-US" altLang="ja-JP" dirty="0"/>
              <a:t>4~6</a:t>
            </a:r>
            <a:r>
              <a:rPr kumimoji="1" lang="ja-JP" altLang="en-US" dirty="0"/>
              <a:t>回くらいを予定してます</a:t>
            </a:r>
            <a:endParaRPr kumimoji="1" lang="en-US" altLang="ja-JP" dirty="0"/>
          </a:p>
          <a:p>
            <a:r>
              <a:rPr lang="ja-JP" altLang="en-US" dirty="0"/>
              <a:t>その後は</a:t>
            </a:r>
            <a:r>
              <a:rPr lang="en-US" altLang="ja-JP" b="1" dirty="0"/>
              <a:t>Deep</a:t>
            </a:r>
            <a:r>
              <a:rPr lang="ja-JP" altLang="en-US" b="1" dirty="0"/>
              <a:t> </a:t>
            </a:r>
            <a:r>
              <a:rPr lang="en-US" altLang="ja-JP" b="1" dirty="0"/>
              <a:t>Learning</a:t>
            </a:r>
            <a:r>
              <a:rPr lang="ja-JP" altLang="en-US" dirty="0"/>
              <a:t>班に移行します</a:t>
            </a:r>
            <a:endParaRPr lang="en-US" altLang="ja-JP" dirty="0"/>
          </a:p>
          <a:p>
            <a:pPr lvl="1">
              <a:buFont typeface="Wingdings" panose="05000000000000000000" pitchFamily="2" charset="2"/>
              <a:buChar char="Ø"/>
            </a:pPr>
            <a:r>
              <a:rPr kumimoji="1" lang="ja-JP" altLang="en-US" dirty="0"/>
              <a:t>どっちかだけ参加も</a:t>
            </a:r>
            <a:r>
              <a:rPr kumimoji="1" lang="en-US" altLang="ja-JP" dirty="0"/>
              <a:t>OK</a:t>
            </a:r>
            <a:r>
              <a:rPr kumimoji="1" lang="ja-JP" altLang="en-US" dirty="0"/>
              <a:t>だよ</a:t>
            </a:r>
            <a:endParaRPr lang="en-US" altLang="ja-JP" dirty="0"/>
          </a:p>
          <a:p>
            <a:pPr lvl="1">
              <a:buFont typeface="Wingdings" panose="05000000000000000000" pitchFamily="2" charset="2"/>
              <a:buChar char="Ø"/>
            </a:pPr>
            <a:r>
              <a:rPr kumimoji="1" lang="ja-JP" altLang="en-US" dirty="0"/>
              <a:t>機械学習面白いよ</a:t>
            </a:r>
            <a:endParaRPr lang="en-US" altLang="ja-JP" dirty="0"/>
          </a:p>
          <a:p>
            <a:r>
              <a:rPr lang="ja-JP" altLang="en-US" dirty="0"/>
              <a:t>見学者の人にはこの後</a:t>
            </a:r>
            <a:r>
              <a:rPr lang="en-US" altLang="ja-JP" dirty="0"/>
              <a:t>DM</a:t>
            </a:r>
            <a:r>
              <a:rPr lang="ja-JP" altLang="en-US" dirty="0"/>
              <a:t>するよ</a:t>
            </a:r>
            <a:endParaRPr kumimoji="1" lang="en-US" altLang="ja-JP" dirty="0"/>
          </a:p>
        </p:txBody>
      </p:sp>
      <p:sp>
        <p:nvSpPr>
          <p:cNvPr id="4" name="スライド番号プレースホルダー 3">
            <a:extLst>
              <a:ext uri="{FF2B5EF4-FFF2-40B4-BE49-F238E27FC236}">
                <a16:creationId xmlns:a16="http://schemas.microsoft.com/office/drawing/2014/main" id="{696EF448-11F6-4FE6-BC36-075866A7CBC8}"/>
              </a:ext>
            </a:extLst>
          </p:cNvPr>
          <p:cNvSpPr>
            <a:spLocks noGrp="1"/>
          </p:cNvSpPr>
          <p:nvPr>
            <p:ph type="sldNum" sz="quarter" idx="12"/>
          </p:nvPr>
        </p:nvSpPr>
        <p:spPr/>
        <p:txBody>
          <a:bodyPr/>
          <a:lstStyle/>
          <a:p>
            <a:fld id="{85F73AB3-8848-4894-8721-4D01BEA4DB08}" type="slidenum">
              <a:rPr kumimoji="1" lang="ja-JP" altLang="en-US" smtClean="0"/>
              <a:t>7</a:t>
            </a:fld>
            <a:endParaRPr kumimoji="1" lang="ja-JP" altLang="en-US"/>
          </a:p>
        </p:txBody>
      </p:sp>
    </p:spTree>
    <p:extLst>
      <p:ext uri="{BB962C8B-B14F-4D97-AF65-F5344CB8AC3E}">
        <p14:creationId xmlns:p14="http://schemas.microsoft.com/office/powerpoint/2010/main" val="2123338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7AFE5-020C-466F-97F9-1E32683A56D3}"/>
              </a:ext>
            </a:extLst>
          </p:cNvPr>
          <p:cNvSpPr>
            <a:spLocks noGrp="1"/>
          </p:cNvSpPr>
          <p:nvPr>
            <p:ph type="title"/>
          </p:nvPr>
        </p:nvSpPr>
        <p:spPr/>
        <p:txBody>
          <a:bodyPr/>
          <a:lstStyle/>
          <a:p>
            <a:r>
              <a:rPr kumimoji="1" lang="ja-JP" altLang="en-US" dirty="0"/>
              <a:t>自己紹介するよ</a:t>
            </a:r>
          </a:p>
        </p:txBody>
      </p:sp>
      <p:sp>
        <p:nvSpPr>
          <p:cNvPr id="3" name="コンテンツ プレースホルダー 2">
            <a:extLst>
              <a:ext uri="{FF2B5EF4-FFF2-40B4-BE49-F238E27FC236}">
                <a16:creationId xmlns:a16="http://schemas.microsoft.com/office/drawing/2014/main" id="{9A6C1431-40EB-462A-A4A3-5CA4FF681800}"/>
              </a:ext>
            </a:extLst>
          </p:cNvPr>
          <p:cNvSpPr>
            <a:spLocks noGrp="1"/>
          </p:cNvSpPr>
          <p:nvPr>
            <p:ph idx="1"/>
          </p:nvPr>
        </p:nvSpPr>
        <p:spPr/>
        <p:txBody>
          <a:bodyPr/>
          <a:lstStyle/>
          <a:p>
            <a:r>
              <a:rPr lang="ja-JP" altLang="en-US" dirty="0"/>
              <a:t>自己紹介するよ。</a:t>
            </a:r>
            <a:endParaRPr lang="en-US" altLang="ja-JP" dirty="0"/>
          </a:p>
          <a:p>
            <a:r>
              <a:rPr lang="en-US" altLang="ja-JP" dirty="0"/>
              <a:t>1</a:t>
            </a:r>
            <a:r>
              <a:rPr lang="ja-JP" altLang="en-US" dirty="0"/>
              <a:t>人</a:t>
            </a:r>
            <a:r>
              <a:rPr lang="en-US" altLang="ja-JP" dirty="0"/>
              <a:t>30</a:t>
            </a:r>
            <a:r>
              <a:rPr lang="ja-JP" altLang="en-US" dirty="0"/>
              <a:t>秒～</a:t>
            </a:r>
            <a:r>
              <a:rPr lang="en-US" altLang="ja-JP" dirty="0"/>
              <a:t>5</a:t>
            </a:r>
            <a:r>
              <a:rPr lang="ja-JP" altLang="en-US" dirty="0"/>
              <a:t>分くらい。自由です</a:t>
            </a:r>
            <a:endParaRPr lang="en-US" altLang="ja-JP" dirty="0"/>
          </a:p>
          <a:p>
            <a:r>
              <a:rPr kumimoji="1" lang="ja-JP" altLang="en-US" dirty="0"/>
              <a:t>何言うか考えておいてほしい</a:t>
            </a:r>
            <a:endParaRPr kumimoji="1" lang="en-US" altLang="ja-JP" dirty="0"/>
          </a:p>
          <a:p>
            <a:pPr lvl="1">
              <a:buFont typeface="Wingdings" panose="05000000000000000000" pitchFamily="2" charset="2"/>
              <a:buChar char="Ø"/>
            </a:pPr>
            <a:r>
              <a:rPr kumimoji="1" lang="ja-JP" altLang="en-US" dirty="0"/>
              <a:t>学部学科</a:t>
            </a:r>
            <a:endParaRPr kumimoji="1" lang="en-US" altLang="ja-JP" dirty="0"/>
          </a:p>
          <a:p>
            <a:pPr lvl="1">
              <a:buFont typeface="Wingdings" panose="05000000000000000000" pitchFamily="2" charset="2"/>
              <a:buChar char="Ø"/>
            </a:pPr>
            <a:r>
              <a:rPr lang="ja-JP" altLang="en-US" dirty="0"/>
              <a:t>学年</a:t>
            </a:r>
            <a:endParaRPr lang="en-US" altLang="ja-JP" dirty="0"/>
          </a:p>
          <a:p>
            <a:pPr lvl="1">
              <a:buFont typeface="Wingdings" panose="05000000000000000000" pitchFamily="2" charset="2"/>
              <a:buChar char="Ø"/>
            </a:pPr>
            <a:r>
              <a:rPr lang="ja-JP" altLang="en-US" dirty="0"/>
              <a:t>なまえ</a:t>
            </a:r>
            <a:endParaRPr lang="en-US" altLang="ja-JP" dirty="0"/>
          </a:p>
          <a:p>
            <a:pPr lvl="1">
              <a:buFont typeface="Wingdings" panose="05000000000000000000" pitchFamily="2" charset="2"/>
              <a:buChar char="Ø"/>
            </a:pPr>
            <a:r>
              <a:rPr kumimoji="1" lang="ja-JP" altLang="en-US" dirty="0"/>
              <a:t>見学 </a:t>
            </a:r>
            <a:r>
              <a:rPr kumimoji="1" lang="en-US" altLang="ja-JP" dirty="0"/>
              <a:t>or </a:t>
            </a:r>
            <a:r>
              <a:rPr kumimoji="1" lang="ja-JP" altLang="en-US" dirty="0"/>
              <a:t>入部（入部してる人は、いつからいるか）</a:t>
            </a:r>
            <a:endParaRPr kumimoji="1" lang="en-US" altLang="ja-JP" dirty="0"/>
          </a:p>
          <a:p>
            <a:pPr lvl="1">
              <a:buFont typeface="Wingdings" panose="05000000000000000000" pitchFamily="2" charset="2"/>
              <a:buChar char="Ø"/>
            </a:pPr>
            <a:r>
              <a:rPr lang="ja-JP" altLang="en-US" dirty="0"/>
              <a:t>趣味とか興味があることとか</a:t>
            </a:r>
            <a:endParaRPr lang="en-US" altLang="ja-JP" dirty="0"/>
          </a:p>
          <a:p>
            <a:pPr lvl="1">
              <a:buFont typeface="Wingdings" panose="05000000000000000000" pitchFamily="2" charset="2"/>
              <a:buChar char="Ø"/>
            </a:pPr>
            <a:r>
              <a:rPr kumimoji="1" lang="ja-JP" altLang="en-US" dirty="0"/>
              <a:t>なお、講義進行の都合で、使用している</a:t>
            </a:r>
            <a:r>
              <a:rPr kumimoji="1" lang="en-US" altLang="ja-JP" dirty="0"/>
              <a:t>O</a:t>
            </a:r>
            <a:r>
              <a:rPr lang="en-US" altLang="ja-JP" dirty="0"/>
              <a:t>S</a:t>
            </a:r>
            <a:r>
              <a:rPr lang="ja-JP" altLang="en-US" dirty="0"/>
              <a:t>を教えてほしい。</a:t>
            </a:r>
            <a:endParaRPr lang="en-US" altLang="ja-JP" dirty="0"/>
          </a:p>
          <a:p>
            <a:pPr lvl="1">
              <a:buFont typeface="Wingdings" panose="05000000000000000000" pitchFamily="2" charset="2"/>
              <a:buChar char="Ø"/>
            </a:pPr>
            <a:r>
              <a:rPr kumimoji="1" lang="ja-JP" altLang="en-US" dirty="0"/>
              <a:t>その他何でも</a:t>
            </a:r>
            <a:endParaRPr kumimoji="1" lang="en-US" altLang="ja-JP" dirty="0"/>
          </a:p>
          <a:p>
            <a:pPr lvl="1">
              <a:buFont typeface="Wingdings" panose="05000000000000000000" pitchFamily="2" charset="2"/>
              <a:buChar char="Ø"/>
            </a:pPr>
            <a:endParaRPr kumimoji="1" lang="ja-JP" altLang="en-US" dirty="0"/>
          </a:p>
        </p:txBody>
      </p:sp>
      <p:sp>
        <p:nvSpPr>
          <p:cNvPr id="4" name="スライド番号プレースホルダー 3">
            <a:extLst>
              <a:ext uri="{FF2B5EF4-FFF2-40B4-BE49-F238E27FC236}">
                <a16:creationId xmlns:a16="http://schemas.microsoft.com/office/drawing/2014/main" id="{22ED6DFD-96CD-491C-B2A3-C5519F1EE67C}"/>
              </a:ext>
            </a:extLst>
          </p:cNvPr>
          <p:cNvSpPr>
            <a:spLocks noGrp="1"/>
          </p:cNvSpPr>
          <p:nvPr>
            <p:ph type="sldNum" sz="quarter" idx="12"/>
          </p:nvPr>
        </p:nvSpPr>
        <p:spPr/>
        <p:txBody>
          <a:bodyPr/>
          <a:lstStyle/>
          <a:p>
            <a:fld id="{85F73AB3-8848-4894-8721-4D01BEA4DB08}" type="slidenum">
              <a:rPr kumimoji="1" lang="ja-JP" altLang="en-US" smtClean="0"/>
              <a:t>8</a:t>
            </a:fld>
            <a:endParaRPr kumimoji="1" lang="ja-JP" altLang="en-US"/>
          </a:p>
        </p:txBody>
      </p:sp>
    </p:spTree>
    <p:extLst>
      <p:ext uri="{BB962C8B-B14F-4D97-AF65-F5344CB8AC3E}">
        <p14:creationId xmlns:p14="http://schemas.microsoft.com/office/powerpoint/2010/main" val="121011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3F06F4F-3284-4B0F-9C4C-D4D3247C5CC5}"/>
              </a:ext>
            </a:extLst>
          </p:cNvPr>
          <p:cNvSpPr>
            <a:spLocks noGrp="1"/>
          </p:cNvSpPr>
          <p:nvPr>
            <p:ph type="title"/>
          </p:nvPr>
        </p:nvSpPr>
        <p:spPr/>
        <p:txBody>
          <a:bodyPr/>
          <a:lstStyle/>
          <a:p>
            <a:r>
              <a:rPr lang="ja-JP" altLang="en-US" dirty="0"/>
              <a:t>講義開始</a:t>
            </a:r>
          </a:p>
        </p:txBody>
      </p:sp>
      <p:sp>
        <p:nvSpPr>
          <p:cNvPr id="5" name="テキスト プレースホルダー 4">
            <a:extLst>
              <a:ext uri="{FF2B5EF4-FFF2-40B4-BE49-F238E27FC236}">
                <a16:creationId xmlns:a16="http://schemas.microsoft.com/office/drawing/2014/main" id="{7141ADB6-1127-4D27-9CFC-18B902D86390}"/>
              </a:ext>
            </a:extLst>
          </p:cNvPr>
          <p:cNvSpPr>
            <a:spLocks noGrp="1"/>
          </p:cNvSpPr>
          <p:nvPr>
            <p:ph type="body" idx="1"/>
          </p:nvPr>
        </p:nvSpPr>
        <p:spPr/>
        <p:txBody>
          <a:bodyPr/>
          <a:lstStyle/>
          <a:p>
            <a:r>
              <a:rPr lang="ja-JP" altLang="en-US" dirty="0"/>
              <a:t>お待たせしました！いよいよ講義を開始します。</a:t>
            </a:r>
          </a:p>
        </p:txBody>
      </p:sp>
      <p:sp>
        <p:nvSpPr>
          <p:cNvPr id="2" name="スライド番号プレースホルダー 1">
            <a:extLst>
              <a:ext uri="{FF2B5EF4-FFF2-40B4-BE49-F238E27FC236}">
                <a16:creationId xmlns:a16="http://schemas.microsoft.com/office/drawing/2014/main" id="{B96B5FB6-FD64-419E-985E-50B5CC2CAEAA}"/>
              </a:ext>
            </a:extLst>
          </p:cNvPr>
          <p:cNvSpPr>
            <a:spLocks noGrp="1"/>
          </p:cNvSpPr>
          <p:nvPr>
            <p:ph type="sldNum" sz="quarter" idx="12"/>
          </p:nvPr>
        </p:nvSpPr>
        <p:spPr/>
        <p:txBody>
          <a:bodyPr/>
          <a:lstStyle/>
          <a:p>
            <a:fld id="{85F73AB3-8848-4894-8721-4D01BEA4DB08}" type="slidenum">
              <a:rPr kumimoji="1" lang="ja-JP" altLang="en-US" smtClean="0"/>
              <a:t>9</a:t>
            </a:fld>
            <a:endParaRPr kumimoji="1" lang="ja-JP" altLang="en-US"/>
          </a:p>
        </p:txBody>
      </p:sp>
    </p:spTree>
    <p:extLst>
      <p:ext uri="{BB962C8B-B14F-4D97-AF65-F5344CB8AC3E}">
        <p14:creationId xmlns:p14="http://schemas.microsoft.com/office/powerpoint/2010/main" val="357225783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3868</TotalTime>
  <Words>1456</Words>
  <Application>Microsoft Office PowerPoint</Application>
  <PresentationFormat>ワイド画面</PresentationFormat>
  <Paragraphs>162</Paragraphs>
  <Slides>25</Slides>
  <Notes>0</Notes>
  <HiddenSlides>1</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25</vt:i4>
      </vt:variant>
    </vt:vector>
  </HeadingPairs>
  <TitlesOfParts>
    <vt:vector size="30" baseType="lpstr">
      <vt:lpstr>游ゴシック</vt:lpstr>
      <vt:lpstr>游ゴシック Light</vt:lpstr>
      <vt:lpstr>Arial</vt:lpstr>
      <vt:lpstr>Wingdings</vt:lpstr>
      <vt:lpstr>Office テーマ</vt:lpstr>
      <vt:lpstr>Python班 第1回</vt:lpstr>
      <vt:lpstr>はじめに</vt:lpstr>
      <vt:lpstr>今日の目標</vt:lpstr>
      <vt:lpstr>自己紹介するよ</vt:lpstr>
      <vt:lpstr>今日の流れ</vt:lpstr>
      <vt:lpstr>講義のルール</vt:lpstr>
      <vt:lpstr>OSK 今後の流れ</vt:lpstr>
      <vt:lpstr>自己紹介するよ</vt:lpstr>
      <vt:lpstr>講義開始</vt:lpstr>
      <vt:lpstr>対象とする環境</vt:lpstr>
      <vt:lpstr>あなたは（たぶん）初心者ではない</vt:lpstr>
      <vt:lpstr>あなたは（たぶん）初心者ではない</vt:lpstr>
      <vt:lpstr>あなたは（たぶん）初心者ではない</vt:lpstr>
      <vt:lpstr>Pythonとは（まじめ）</vt:lpstr>
      <vt:lpstr>Pythonを使うと…</vt:lpstr>
      <vt:lpstr>Pythonを使うと…</vt:lpstr>
      <vt:lpstr>Pythonを使うと…</vt:lpstr>
      <vt:lpstr>Pythonの位置づけ（まじめ）</vt:lpstr>
      <vt:lpstr>Python触ってみる</vt:lpstr>
      <vt:lpstr>Google Colaboratoryやってみよう</vt:lpstr>
      <vt:lpstr>今日やったこと</vt:lpstr>
      <vt:lpstr>今日の復習</vt:lpstr>
      <vt:lpstr>次回予告</vt:lpstr>
      <vt:lpstr>おわり</vt:lpstr>
      <vt:lpstr>心構え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Python班 第1回</dc:title>
  <dc:creator>村上 広樹</dc:creator>
  <cp:lastModifiedBy>村上 広樹</cp:lastModifiedBy>
  <cp:revision>1</cp:revision>
  <dcterms:created xsi:type="dcterms:W3CDTF">2021-04-24T10:03:17Z</dcterms:created>
  <dcterms:modified xsi:type="dcterms:W3CDTF">2021-05-04T09:48:06Z</dcterms:modified>
</cp:coreProperties>
</file>